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2.xml" ContentType="application/inkml+xml"/>
  <Override PartName="/ppt/notesSlides/notesSlide11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12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85" r:id="rId4"/>
    <p:sldId id="286" r:id="rId5"/>
    <p:sldId id="263" r:id="rId6"/>
    <p:sldId id="264" r:id="rId7"/>
    <p:sldId id="265" r:id="rId8"/>
    <p:sldId id="258" r:id="rId9"/>
    <p:sldId id="259" r:id="rId10"/>
    <p:sldId id="267" r:id="rId11"/>
    <p:sldId id="282" r:id="rId12"/>
    <p:sldId id="283" r:id="rId13"/>
    <p:sldId id="291" r:id="rId14"/>
    <p:sldId id="269" r:id="rId15"/>
    <p:sldId id="270" r:id="rId16"/>
    <p:sldId id="287" r:id="rId17"/>
    <p:sldId id="288" r:id="rId18"/>
    <p:sldId id="271" r:id="rId19"/>
    <p:sldId id="292" r:id="rId20"/>
    <p:sldId id="293" r:id="rId21"/>
    <p:sldId id="294" r:id="rId22"/>
    <p:sldId id="295" r:id="rId23"/>
    <p:sldId id="272" r:id="rId24"/>
    <p:sldId id="290" r:id="rId25"/>
    <p:sldId id="289" r:id="rId26"/>
    <p:sldId id="260" r:id="rId27"/>
    <p:sldId id="273" r:id="rId28"/>
    <p:sldId id="279" r:id="rId29"/>
    <p:sldId id="274" r:id="rId30"/>
    <p:sldId id="275" r:id="rId31"/>
    <p:sldId id="281" r:id="rId32"/>
    <p:sldId id="296" r:id="rId33"/>
    <p:sldId id="280" r:id="rId34"/>
    <p:sldId id="261" r:id="rId35"/>
    <p:sldId id="276" r:id="rId36"/>
    <p:sldId id="262" r:id="rId37"/>
    <p:sldId id="277" r:id="rId38"/>
    <p:sldId id="27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CEFF"/>
    <a:srgbClr val="DCEC0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E15011-4FFE-46AB-8405-B791AC65A4A1}" v="202" dt="2025-12-18T11:31:30.6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6ABB90E6-7484-2CD8-1AD4-9496FA10299C}"/>
    <pc:docChg chg="modSld">
      <pc:chgData name="Guest User" userId="" providerId="Windows Live" clId="Web-{6ABB90E6-7484-2CD8-1AD4-9496FA10299C}" dt="2025-12-14T11:10:22.098" v="1" actId="20577"/>
      <pc:docMkLst>
        <pc:docMk/>
      </pc:docMkLst>
      <pc:sldChg chg="modSp">
        <pc:chgData name="Guest User" userId="" providerId="Windows Live" clId="Web-{6ABB90E6-7484-2CD8-1AD4-9496FA10299C}" dt="2025-12-14T11:10:22.098" v="1" actId="20577"/>
        <pc:sldMkLst>
          <pc:docMk/>
          <pc:sldMk cId="2783008955" sldId="272"/>
        </pc:sldMkLst>
        <pc:graphicFrameChg chg="modGraphic">
          <ac:chgData name="Guest User" userId="" providerId="Windows Live" clId="Web-{6ABB90E6-7484-2CD8-1AD4-9496FA10299C}" dt="2025-12-14T11:10:22.098" v="1" actId="20577"/>
          <ac:graphicFrameMkLst>
            <pc:docMk/>
            <pc:sldMk cId="2783008955" sldId="272"/>
            <ac:graphicFrameMk id="5" creationId="{54A5B4D4-36A0-BE55-792D-ADB86C6927E3}"/>
          </ac:graphicFrameMkLst>
        </pc:graphicFrameChg>
      </pc:sldChg>
    </pc:docChg>
  </pc:docChgLst>
  <pc:docChgLst>
    <pc:chgData name="Silas Leuenberger" userId="441475c9b2410516" providerId="LiveId" clId="{728143FD-04FF-4E71-B997-9E948AAE18C1}"/>
    <pc:docChg chg="undo custSel modSld">
      <pc:chgData name="Silas Leuenberger" userId="441475c9b2410516" providerId="LiveId" clId="{728143FD-04FF-4E71-B997-9E948AAE18C1}" dt="2025-12-15T19:03:50.412" v="374"/>
      <pc:docMkLst>
        <pc:docMk/>
      </pc:docMkLst>
      <pc:sldChg chg="addSp delSp modSp mod">
        <pc:chgData name="Silas Leuenberger" userId="441475c9b2410516" providerId="LiveId" clId="{728143FD-04FF-4E71-B997-9E948AAE18C1}" dt="2025-12-15T19:03:50.412" v="374"/>
        <pc:sldMkLst>
          <pc:docMk/>
          <pc:sldMk cId="3846055207" sldId="265"/>
        </pc:sldMkLst>
        <pc:inkChg chg="add mod reco modStrokes">
          <ac:chgData name="Silas Leuenberger" userId="441475c9b2410516" providerId="LiveId" clId="{728143FD-04FF-4E71-B997-9E948AAE18C1}" dt="2025-12-15T19:03:31.464" v="362"/>
          <ac:inkMkLst>
            <pc:docMk/>
            <pc:sldMk cId="3846055207" sldId="265"/>
            <ac:inkMk id="26" creationId="{D5E54191-BD7F-6FE9-AD38-049980259A8F}"/>
          </ac:inkMkLst>
        </pc:inkChg>
        <pc:inkChg chg="add mod reco modStrokes">
          <ac:chgData name="Silas Leuenberger" userId="441475c9b2410516" providerId="LiveId" clId="{728143FD-04FF-4E71-B997-9E948AAE18C1}" dt="2025-12-15T19:03:34.240" v="366"/>
          <ac:inkMkLst>
            <pc:docMk/>
            <pc:sldMk cId="3846055207" sldId="265"/>
            <ac:inkMk id="29" creationId="{53987BBC-8AAC-3943-FD25-B71F343522B1}"/>
          </ac:inkMkLst>
        </pc:inkChg>
        <pc:inkChg chg="add">
          <ac:chgData name="Silas Leuenberger" userId="441475c9b2410516" providerId="LiveId" clId="{728143FD-04FF-4E71-B997-9E948AAE18C1}" dt="2025-12-15T19:03:39.713" v="367"/>
          <ac:inkMkLst>
            <pc:docMk/>
            <pc:sldMk cId="3846055207" sldId="265"/>
            <ac:inkMk id="30" creationId="{BB41C477-F2CB-FFF6-6860-12B112DCF699}"/>
          </ac:inkMkLst>
        </pc:inkChg>
        <pc:inkChg chg="add del">
          <ac:chgData name="Silas Leuenberger" userId="441475c9b2410516" providerId="LiveId" clId="{728143FD-04FF-4E71-B997-9E948AAE18C1}" dt="2025-12-15T19:03:47.359" v="371"/>
          <ac:inkMkLst>
            <pc:docMk/>
            <pc:sldMk cId="3846055207" sldId="265"/>
            <ac:inkMk id="31" creationId="{D90CCF40-E9D3-495E-862C-71E83B8663E8}"/>
          </ac:inkMkLst>
        </pc:inkChg>
        <pc:inkChg chg="add reco">
          <ac:chgData name="Silas Leuenberger" userId="441475c9b2410516" providerId="LiveId" clId="{728143FD-04FF-4E71-B997-9E948AAE18C1}" dt="2025-12-15T19:03:50.412" v="374"/>
          <ac:inkMkLst>
            <pc:docMk/>
            <pc:sldMk cId="3846055207" sldId="265"/>
            <ac:inkMk id="36" creationId="{3583152A-CC01-C236-8445-27E2D7A23A6E}"/>
          </ac:inkMkLst>
        </pc:inkChg>
      </pc:sldChg>
      <pc:sldChg chg="addSp delSp modSp mod">
        <pc:chgData name="Silas Leuenberger" userId="441475c9b2410516" providerId="LiveId" clId="{728143FD-04FF-4E71-B997-9E948AAE18C1}" dt="2025-12-13T16:40:43.976" v="62"/>
        <pc:sldMkLst>
          <pc:docMk/>
          <pc:sldMk cId="605452334" sldId="267"/>
        </pc:sldMkLst>
        <pc:inkChg chg="add mod reco modStrokes">
          <ac:chgData name="Silas Leuenberger" userId="441475c9b2410516" providerId="LiveId" clId="{728143FD-04FF-4E71-B997-9E948AAE18C1}" dt="2025-12-13T16:40:09.265" v="33"/>
          <ac:inkMkLst>
            <pc:docMk/>
            <pc:sldMk cId="605452334" sldId="267"/>
            <ac:inkMk id="9" creationId="{7B5361C4-CC16-1D0C-4B19-AFC195E7966D}"/>
          </ac:inkMkLst>
        </pc:inkChg>
        <pc:inkChg chg="add reco">
          <ac:chgData name="Silas Leuenberger" userId="441475c9b2410516" providerId="LiveId" clId="{728143FD-04FF-4E71-B997-9E948AAE18C1}" dt="2025-12-13T16:40:12.650" v="36"/>
          <ac:inkMkLst>
            <pc:docMk/>
            <pc:sldMk cId="605452334" sldId="267"/>
            <ac:inkMk id="13" creationId="{FCA53683-C12B-4B1B-766C-1AD291488C3E}"/>
          </ac:inkMkLst>
        </pc:inkChg>
        <pc:inkChg chg="add reco">
          <ac:chgData name="Silas Leuenberger" userId="441475c9b2410516" providerId="LiveId" clId="{728143FD-04FF-4E71-B997-9E948AAE18C1}" dt="2025-12-13T16:40:22.947" v="39"/>
          <ac:inkMkLst>
            <pc:docMk/>
            <pc:sldMk cId="605452334" sldId="267"/>
            <ac:inkMk id="16" creationId="{9C96456B-40D2-A958-3FB8-3A4526381382}"/>
          </ac:inkMkLst>
        </pc:inkChg>
        <pc:inkChg chg="add reco">
          <ac:chgData name="Silas Leuenberger" userId="441475c9b2410516" providerId="LiveId" clId="{728143FD-04FF-4E71-B997-9E948AAE18C1}" dt="2025-12-13T16:40:27.628" v="42"/>
          <ac:inkMkLst>
            <pc:docMk/>
            <pc:sldMk cId="605452334" sldId="267"/>
            <ac:inkMk id="21" creationId="{7D63ED9B-78E6-E598-DCCA-4D1A93643406}"/>
          </ac:inkMkLst>
        </pc:inkChg>
        <pc:inkChg chg="add reco">
          <ac:chgData name="Silas Leuenberger" userId="441475c9b2410516" providerId="LiveId" clId="{728143FD-04FF-4E71-B997-9E948AAE18C1}" dt="2025-12-13T16:40:31.011" v="45"/>
          <ac:inkMkLst>
            <pc:docMk/>
            <pc:sldMk cId="605452334" sldId="267"/>
            <ac:inkMk id="24" creationId="{74CBBE10-8C84-AE94-C56C-03B8B40DB059}"/>
          </ac:inkMkLst>
        </pc:inkChg>
        <pc:inkChg chg="add reco">
          <ac:chgData name="Silas Leuenberger" userId="441475c9b2410516" providerId="LiveId" clId="{728143FD-04FF-4E71-B997-9E948AAE18C1}" dt="2025-12-13T16:40:33.486" v="48"/>
          <ac:inkMkLst>
            <pc:docMk/>
            <pc:sldMk cId="605452334" sldId="267"/>
            <ac:inkMk id="27" creationId="{902F10EF-7B06-309B-BAE5-42014D11C9B7}"/>
          </ac:inkMkLst>
        </pc:inkChg>
        <pc:inkChg chg="add reco">
          <ac:chgData name="Silas Leuenberger" userId="441475c9b2410516" providerId="LiveId" clId="{728143FD-04FF-4E71-B997-9E948AAE18C1}" dt="2025-12-13T16:40:42.057" v="59"/>
          <ac:inkMkLst>
            <pc:docMk/>
            <pc:sldMk cId="605452334" sldId="267"/>
            <ac:inkMk id="35" creationId="{83B3D085-3F45-035B-E5E2-1D22ED2BF184}"/>
          </ac:inkMkLst>
        </pc:inkChg>
        <pc:inkChg chg="add reco">
          <ac:chgData name="Silas Leuenberger" userId="441475c9b2410516" providerId="LiveId" clId="{728143FD-04FF-4E71-B997-9E948AAE18C1}" dt="2025-12-13T16:40:43.976" v="62"/>
          <ac:inkMkLst>
            <pc:docMk/>
            <pc:sldMk cId="605452334" sldId="267"/>
            <ac:inkMk id="38" creationId="{3B14FE1B-BF6C-B859-B524-B6A081CE8604}"/>
          </ac:inkMkLst>
        </pc:inkChg>
      </pc:sldChg>
      <pc:sldChg chg="addSp delSp modSp mod">
        <pc:chgData name="Silas Leuenberger" userId="441475c9b2410516" providerId="LiveId" clId="{728143FD-04FF-4E71-B997-9E948AAE18C1}" dt="2025-12-13T16:45:14.669" v="133"/>
        <pc:sldMkLst>
          <pc:docMk/>
          <pc:sldMk cId="3654551916" sldId="282"/>
        </pc:sldMkLst>
        <pc:inkChg chg="add reco">
          <ac:chgData name="Silas Leuenberger" userId="441475c9b2410516" providerId="LiveId" clId="{728143FD-04FF-4E71-B997-9E948AAE18C1}" dt="2025-12-13T16:44:35.441" v="95"/>
          <ac:inkMkLst>
            <pc:docMk/>
            <pc:sldMk cId="3654551916" sldId="282"/>
            <ac:inkMk id="22" creationId="{5795E26D-FBF9-33EB-DA71-103E74E27DFD}"/>
          </ac:inkMkLst>
        </pc:inkChg>
        <pc:inkChg chg="add reco">
          <ac:chgData name="Silas Leuenberger" userId="441475c9b2410516" providerId="LiveId" clId="{728143FD-04FF-4E71-B997-9E948AAE18C1}" dt="2025-12-13T16:44:46.439" v="102"/>
          <ac:inkMkLst>
            <pc:docMk/>
            <pc:sldMk cId="3654551916" sldId="282"/>
            <ac:inkMk id="30" creationId="{DE5799DB-F3C9-2956-692D-431BDD3C3689}"/>
          </ac:inkMkLst>
        </pc:inkChg>
        <pc:inkChg chg="add reco">
          <ac:chgData name="Silas Leuenberger" userId="441475c9b2410516" providerId="LiveId" clId="{728143FD-04FF-4E71-B997-9E948AAE18C1}" dt="2025-12-13T16:44:48.750" v="105"/>
          <ac:inkMkLst>
            <pc:docMk/>
            <pc:sldMk cId="3654551916" sldId="282"/>
            <ac:inkMk id="33" creationId="{34EC5A8A-E5F5-E3BF-C266-EEB0CCF49A1F}"/>
          </ac:inkMkLst>
        </pc:inkChg>
        <pc:inkChg chg="add reco">
          <ac:chgData name="Silas Leuenberger" userId="441475c9b2410516" providerId="LiveId" clId="{728143FD-04FF-4E71-B997-9E948AAE18C1}" dt="2025-12-13T16:44:50.635" v="108"/>
          <ac:inkMkLst>
            <pc:docMk/>
            <pc:sldMk cId="3654551916" sldId="282"/>
            <ac:inkMk id="37" creationId="{02044CF8-C11A-C0FD-B86E-8512E403F1DE}"/>
          </ac:inkMkLst>
        </pc:inkChg>
        <pc:inkChg chg="add reco">
          <ac:chgData name="Silas Leuenberger" userId="441475c9b2410516" providerId="LiveId" clId="{728143FD-04FF-4E71-B997-9E948AAE18C1}" dt="2025-12-13T16:45:05.809" v="124"/>
          <ac:inkMkLst>
            <pc:docMk/>
            <pc:sldMk cId="3654551916" sldId="282"/>
            <ac:inkMk id="50" creationId="{38314AB4-448A-D6DC-5146-C252301E17D1}"/>
          </ac:inkMkLst>
        </pc:inkChg>
        <pc:inkChg chg="add reco">
          <ac:chgData name="Silas Leuenberger" userId="441475c9b2410516" providerId="LiveId" clId="{728143FD-04FF-4E71-B997-9E948AAE18C1}" dt="2025-12-13T16:45:14.669" v="133"/>
          <ac:inkMkLst>
            <pc:docMk/>
            <pc:sldMk cId="3654551916" sldId="282"/>
            <ac:inkMk id="57" creationId="{4C6C1104-E37B-CACA-538C-156DFBD9D454}"/>
          </ac:inkMkLst>
        </pc:inkChg>
      </pc:sldChg>
      <pc:sldChg chg="addSp delSp mod">
        <pc:chgData name="Silas Leuenberger" userId="441475c9b2410516" providerId="LiveId" clId="{728143FD-04FF-4E71-B997-9E948AAE18C1}" dt="2025-12-13T16:45:36.788" v="142"/>
        <pc:sldMkLst>
          <pc:docMk/>
          <pc:sldMk cId="4276999925" sldId="283"/>
        </pc:sldMkLst>
        <pc:inkChg chg="add reco">
          <ac:chgData name="Silas Leuenberger" userId="441475c9b2410516" providerId="LiveId" clId="{728143FD-04FF-4E71-B997-9E948AAE18C1}" dt="2025-12-13T16:45:23.992" v="137"/>
          <ac:inkMkLst>
            <pc:docMk/>
            <pc:sldMk cId="4276999925" sldId="283"/>
            <ac:inkMk id="7" creationId="{118935A3-0678-3C89-A317-7B889576AA17}"/>
          </ac:inkMkLst>
        </pc:inkChg>
        <pc:inkChg chg="add">
          <ac:chgData name="Silas Leuenberger" userId="441475c9b2410516" providerId="LiveId" clId="{728143FD-04FF-4E71-B997-9E948AAE18C1}" dt="2025-12-13T16:45:35.305" v="140"/>
          <ac:inkMkLst>
            <pc:docMk/>
            <pc:sldMk cId="4276999925" sldId="283"/>
            <ac:inkMk id="10" creationId="{D6F61808-2F38-649C-5E4E-07F8F67BBEE9}"/>
          </ac:inkMkLst>
        </pc:inkChg>
        <pc:inkChg chg="add">
          <ac:chgData name="Silas Leuenberger" userId="441475c9b2410516" providerId="LiveId" clId="{728143FD-04FF-4E71-B997-9E948AAE18C1}" dt="2025-12-13T16:45:35.889" v="141"/>
          <ac:inkMkLst>
            <pc:docMk/>
            <pc:sldMk cId="4276999925" sldId="283"/>
            <ac:inkMk id="11" creationId="{357460F6-45EF-2740-63AD-EB3BF42BB0EF}"/>
          </ac:inkMkLst>
        </pc:inkChg>
        <pc:inkChg chg="add reco">
          <ac:chgData name="Silas Leuenberger" userId="441475c9b2410516" providerId="LiveId" clId="{728143FD-04FF-4E71-B997-9E948AAE18C1}" dt="2025-12-13T16:45:36.788" v="142"/>
          <ac:inkMkLst>
            <pc:docMk/>
            <pc:sldMk cId="4276999925" sldId="283"/>
            <ac:inkMk id="12" creationId="{E5C9D538-6F56-D9BE-FCD7-CDA1EF4DC1FE}"/>
          </ac:inkMkLst>
        </pc:inkChg>
      </pc:sldChg>
      <pc:sldChg chg="addSp delSp mod">
        <pc:chgData name="Silas Leuenberger" userId="441475c9b2410516" providerId="LiveId" clId="{728143FD-04FF-4E71-B997-9E948AAE18C1}" dt="2025-12-15T19:00:44.338" v="303" actId="21"/>
        <pc:sldMkLst>
          <pc:docMk/>
          <pc:sldMk cId="3335989953" sldId="292"/>
        </pc:sldMkLst>
      </pc:sldChg>
      <pc:sldChg chg="addSp modSp mod">
        <pc:chgData name="Silas Leuenberger" userId="441475c9b2410516" providerId="LiveId" clId="{728143FD-04FF-4E71-B997-9E948AAE18C1}" dt="2025-12-15T19:00:54.224" v="305" actId="1076"/>
        <pc:sldMkLst>
          <pc:docMk/>
          <pc:sldMk cId="3762533103" sldId="293"/>
        </pc:sldMkLst>
        <pc:inkChg chg="add mod">
          <ac:chgData name="Silas Leuenberger" userId="441475c9b2410516" providerId="LiveId" clId="{728143FD-04FF-4E71-B997-9E948AAE18C1}" dt="2025-12-15T19:00:54.224" v="305" actId="1076"/>
          <ac:inkMkLst>
            <pc:docMk/>
            <pc:sldMk cId="3762533103" sldId="293"/>
            <ac:inkMk id="5" creationId="{1BC3118C-50A7-C3E7-8073-3F8353E9E779}"/>
          </ac:inkMkLst>
        </pc:inkChg>
      </pc:sldChg>
      <pc:sldChg chg="addSp delSp mod">
        <pc:chgData name="Silas Leuenberger" userId="441475c9b2410516" providerId="LiveId" clId="{728143FD-04FF-4E71-B997-9E948AAE18C1}" dt="2025-12-15T19:02:44.033" v="348"/>
        <pc:sldMkLst>
          <pc:docMk/>
          <pc:sldMk cId="599577255" sldId="294"/>
        </pc:sldMkLst>
        <pc:inkChg chg="add">
          <ac:chgData name="Silas Leuenberger" userId="441475c9b2410516" providerId="LiveId" clId="{728143FD-04FF-4E71-B997-9E948AAE18C1}" dt="2025-12-15T19:02:19.378" v="334"/>
          <ac:inkMkLst>
            <pc:docMk/>
            <pc:sldMk cId="599577255" sldId="294"/>
            <ac:inkMk id="26" creationId="{64657BF5-BD3A-ABEA-D628-D02DEE42FC9D}"/>
          </ac:inkMkLst>
        </pc:inkChg>
        <pc:inkChg chg="add">
          <ac:chgData name="Silas Leuenberger" userId="441475c9b2410516" providerId="LiveId" clId="{728143FD-04FF-4E71-B997-9E948AAE18C1}" dt="2025-12-15T19:02:22.029" v="335"/>
          <ac:inkMkLst>
            <pc:docMk/>
            <pc:sldMk cId="599577255" sldId="294"/>
            <ac:inkMk id="27" creationId="{0D058001-A96F-95A3-75D5-62014324E572}"/>
          </ac:inkMkLst>
        </pc:inkChg>
        <pc:inkChg chg="add">
          <ac:chgData name="Silas Leuenberger" userId="441475c9b2410516" providerId="LiveId" clId="{728143FD-04FF-4E71-B997-9E948AAE18C1}" dt="2025-12-15T19:02:24.106" v="336"/>
          <ac:inkMkLst>
            <pc:docMk/>
            <pc:sldMk cId="599577255" sldId="294"/>
            <ac:inkMk id="28" creationId="{E379AC2E-2BB0-476E-4BDC-C8718F091578}"/>
          </ac:inkMkLst>
        </pc:inkChg>
        <pc:inkChg chg="add">
          <ac:chgData name="Silas Leuenberger" userId="441475c9b2410516" providerId="LiveId" clId="{728143FD-04FF-4E71-B997-9E948AAE18C1}" dt="2025-12-15T19:02:25.596" v="337"/>
          <ac:inkMkLst>
            <pc:docMk/>
            <pc:sldMk cId="599577255" sldId="294"/>
            <ac:inkMk id="29" creationId="{0CD659F2-A727-C708-6CD2-4D9F50D60808}"/>
          </ac:inkMkLst>
        </pc:inkChg>
        <pc:inkChg chg="add">
          <ac:chgData name="Silas Leuenberger" userId="441475c9b2410516" providerId="LiveId" clId="{728143FD-04FF-4E71-B997-9E948AAE18C1}" dt="2025-12-15T19:02:27.600" v="338"/>
          <ac:inkMkLst>
            <pc:docMk/>
            <pc:sldMk cId="599577255" sldId="294"/>
            <ac:inkMk id="30" creationId="{78492B14-204B-4078-8993-E37F475369A0}"/>
          </ac:inkMkLst>
        </pc:inkChg>
        <pc:inkChg chg="add">
          <ac:chgData name="Silas Leuenberger" userId="441475c9b2410516" providerId="LiveId" clId="{728143FD-04FF-4E71-B997-9E948AAE18C1}" dt="2025-12-15T19:02:29.210" v="339"/>
          <ac:inkMkLst>
            <pc:docMk/>
            <pc:sldMk cId="599577255" sldId="294"/>
            <ac:inkMk id="31" creationId="{6CE90555-F96E-D64B-A868-EC2F9E4F191F}"/>
          </ac:inkMkLst>
        </pc:inkChg>
        <pc:inkChg chg="add">
          <ac:chgData name="Silas Leuenberger" userId="441475c9b2410516" providerId="LiveId" clId="{728143FD-04FF-4E71-B997-9E948AAE18C1}" dt="2025-12-15T19:02:30.925" v="340"/>
          <ac:inkMkLst>
            <pc:docMk/>
            <pc:sldMk cId="599577255" sldId="294"/>
            <ac:inkMk id="32" creationId="{BB7F5091-F3C9-4B2C-5A47-9A3F0E41B067}"/>
          </ac:inkMkLst>
        </pc:inkChg>
        <pc:inkChg chg="add">
          <ac:chgData name="Silas Leuenberger" userId="441475c9b2410516" providerId="LiveId" clId="{728143FD-04FF-4E71-B997-9E948AAE18C1}" dt="2025-12-15T19:02:32.333" v="341"/>
          <ac:inkMkLst>
            <pc:docMk/>
            <pc:sldMk cId="599577255" sldId="294"/>
            <ac:inkMk id="33" creationId="{FD1BC228-B757-F992-65D8-96A6621FC883}"/>
          </ac:inkMkLst>
        </pc:inkChg>
        <pc:inkChg chg="add">
          <ac:chgData name="Silas Leuenberger" userId="441475c9b2410516" providerId="LiveId" clId="{728143FD-04FF-4E71-B997-9E948AAE18C1}" dt="2025-12-15T19:02:33.550" v="342"/>
          <ac:inkMkLst>
            <pc:docMk/>
            <pc:sldMk cId="599577255" sldId="294"/>
            <ac:inkMk id="34" creationId="{ADD27E57-FD1D-ABDD-8A30-A73077369E54}"/>
          </ac:inkMkLst>
        </pc:inkChg>
        <pc:inkChg chg="add">
          <ac:chgData name="Silas Leuenberger" userId="441475c9b2410516" providerId="LiveId" clId="{728143FD-04FF-4E71-B997-9E948AAE18C1}" dt="2025-12-15T19:02:35.120" v="343"/>
          <ac:inkMkLst>
            <pc:docMk/>
            <pc:sldMk cId="599577255" sldId="294"/>
            <ac:inkMk id="35" creationId="{638453A6-2A21-E682-543D-54F0C2E744F5}"/>
          </ac:inkMkLst>
        </pc:inkChg>
        <pc:inkChg chg="add">
          <ac:chgData name="Silas Leuenberger" userId="441475c9b2410516" providerId="LiveId" clId="{728143FD-04FF-4E71-B997-9E948AAE18C1}" dt="2025-12-15T19:02:36.647" v="344"/>
          <ac:inkMkLst>
            <pc:docMk/>
            <pc:sldMk cId="599577255" sldId="294"/>
            <ac:inkMk id="36" creationId="{13280052-EB3D-7A01-0F41-C859CDD989AD}"/>
          </ac:inkMkLst>
        </pc:inkChg>
        <pc:inkChg chg="add">
          <ac:chgData name="Silas Leuenberger" userId="441475c9b2410516" providerId="LiveId" clId="{728143FD-04FF-4E71-B997-9E948AAE18C1}" dt="2025-12-15T19:02:38.362" v="345"/>
          <ac:inkMkLst>
            <pc:docMk/>
            <pc:sldMk cId="599577255" sldId="294"/>
            <ac:inkMk id="37" creationId="{7B135AC5-FD0A-BE8C-A50E-4733F75A3DEC}"/>
          </ac:inkMkLst>
        </pc:inkChg>
        <pc:inkChg chg="add">
          <ac:chgData name="Silas Leuenberger" userId="441475c9b2410516" providerId="LiveId" clId="{728143FD-04FF-4E71-B997-9E948AAE18C1}" dt="2025-12-15T19:02:40.073" v="346"/>
          <ac:inkMkLst>
            <pc:docMk/>
            <pc:sldMk cId="599577255" sldId="294"/>
            <ac:inkMk id="38" creationId="{772782F6-48A8-8063-C7F7-E9B8F869AF05}"/>
          </ac:inkMkLst>
        </pc:inkChg>
      </pc:sldChg>
      <pc:sldChg chg="addSp delSp mod">
        <pc:chgData name="Silas Leuenberger" userId="441475c9b2410516" providerId="LiveId" clId="{728143FD-04FF-4E71-B997-9E948AAE18C1}" dt="2025-12-15T19:03:06.588" v="354"/>
        <pc:sldMkLst>
          <pc:docMk/>
          <pc:sldMk cId="2495317230" sldId="295"/>
        </pc:sldMkLst>
        <pc:inkChg chg="add">
          <ac:chgData name="Silas Leuenberger" userId="441475c9b2410516" providerId="LiveId" clId="{728143FD-04FF-4E71-B997-9E948AAE18C1}" dt="2025-12-15T19:03:04.352" v="353"/>
          <ac:inkMkLst>
            <pc:docMk/>
            <pc:sldMk cId="2495317230" sldId="295"/>
            <ac:inkMk id="5" creationId="{C5428EFD-1BC4-9AA9-C7C8-D6EE1E9528AF}"/>
          </ac:inkMkLst>
        </pc:inkChg>
        <pc:inkChg chg="add">
          <ac:chgData name="Silas Leuenberger" userId="441475c9b2410516" providerId="LiveId" clId="{728143FD-04FF-4E71-B997-9E948AAE18C1}" dt="2025-12-15T19:03:06.588" v="354"/>
          <ac:inkMkLst>
            <pc:docMk/>
            <pc:sldMk cId="2495317230" sldId="295"/>
            <ac:inkMk id="6" creationId="{5A9F3133-A6D4-81BC-5759-EB526294A497}"/>
          </ac:inkMkLst>
        </pc:inkChg>
      </pc:sldChg>
    </pc:docChg>
  </pc:docChgLst>
  <pc:docChgLst>
    <pc:chgData name="Silas Leuenberger" userId="441475c9b2410516" providerId="LiveId" clId="{D75009F5-8848-4B2A-92E5-1B43BB73708E}"/>
    <pc:docChg chg="undo redo custSel addSld delSld modSld sldOrd">
      <pc:chgData name="Silas Leuenberger" userId="441475c9b2410516" providerId="LiveId" clId="{D75009F5-8848-4B2A-92E5-1B43BB73708E}" dt="2025-12-19T08:19:00.565" v="5613" actId="478"/>
      <pc:docMkLst>
        <pc:docMk/>
      </pc:docMkLst>
      <pc:sldChg chg="addSp modSp mod setBg addAnim">
        <pc:chgData name="Silas Leuenberger" userId="441475c9b2410516" providerId="LiveId" clId="{D75009F5-8848-4B2A-92E5-1B43BB73708E}" dt="2025-12-13T14:18:07.814" v="2700" actId="1076"/>
        <pc:sldMkLst>
          <pc:docMk/>
          <pc:sldMk cId="1310419182" sldId="256"/>
        </pc:sldMkLst>
        <pc:spChg chg="mod">
          <ac:chgData name="Silas Leuenberger" userId="441475c9b2410516" providerId="LiveId" clId="{D75009F5-8848-4B2A-92E5-1B43BB73708E}" dt="2025-12-13T14:18:07.814" v="2700" actId="1076"/>
          <ac:spMkLst>
            <pc:docMk/>
            <pc:sldMk cId="1310419182" sldId="256"/>
            <ac:spMk id="2" creationId="{DF146F01-9892-4FFD-A272-F5ECCA113C07}"/>
          </ac:spMkLst>
        </pc:spChg>
        <pc:spChg chg="mod">
          <ac:chgData name="Silas Leuenberger" userId="441475c9b2410516" providerId="LiveId" clId="{D75009F5-8848-4B2A-92E5-1B43BB73708E}" dt="2025-12-13T14:17:51.760" v="2692" actId="26606"/>
          <ac:spMkLst>
            <pc:docMk/>
            <pc:sldMk cId="1310419182" sldId="256"/>
            <ac:spMk id="3" creationId="{F41F4990-B13A-8060-CA26-492579A4DA06}"/>
          </ac:spMkLst>
        </pc:spChg>
        <pc:spChg chg="add">
          <ac:chgData name="Silas Leuenberger" userId="441475c9b2410516" providerId="LiveId" clId="{D75009F5-8848-4B2A-92E5-1B43BB73708E}" dt="2025-12-13T14:17:51.760" v="2692" actId="26606"/>
          <ac:spMkLst>
            <pc:docMk/>
            <pc:sldMk cId="1310419182" sldId="256"/>
            <ac:spMk id="8" creationId="{3D1E5586-8BB5-40F6-96C3-2E87DD7CE5CD}"/>
          </ac:spMkLst>
        </pc:spChg>
        <pc:cxnChg chg="add">
          <ac:chgData name="Silas Leuenberger" userId="441475c9b2410516" providerId="LiveId" clId="{D75009F5-8848-4B2A-92E5-1B43BB73708E}" dt="2025-12-13T14:17:51.760" v="2692" actId="26606"/>
          <ac:cxnSpMkLst>
            <pc:docMk/>
            <pc:sldMk cId="1310419182" sldId="256"/>
            <ac:cxnSpMk id="10" creationId="{8A832D40-B9E2-4CE7-9E0A-B35591EA2035}"/>
          </ac:cxnSpMkLst>
        </pc:cxnChg>
      </pc:sldChg>
      <pc:sldChg chg="addSp delSp modSp mod delAnim modAnim">
        <pc:chgData name="Silas Leuenberger" userId="441475c9b2410516" providerId="LiveId" clId="{D75009F5-8848-4B2A-92E5-1B43BB73708E}" dt="2025-12-19T08:19:00.565" v="5613" actId="478"/>
        <pc:sldMkLst>
          <pc:docMk/>
          <pc:sldMk cId="2869657166" sldId="258"/>
        </pc:sldMkLst>
        <pc:spChg chg="mod">
          <ac:chgData name="Silas Leuenberger" userId="441475c9b2410516" providerId="LiveId" clId="{D75009F5-8848-4B2A-92E5-1B43BB73708E}" dt="2025-12-18T11:29:21.729" v="5606" actId="20577"/>
          <ac:spMkLst>
            <pc:docMk/>
            <pc:sldMk cId="2869657166" sldId="258"/>
            <ac:spMk id="2" creationId="{3A5CD9C3-954E-104F-8776-56CD354636EA}"/>
          </ac:spMkLst>
        </pc:spChg>
        <pc:picChg chg="add del mod modCrop">
          <ac:chgData name="Silas Leuenberger" userId="441475c9b2410516" providerId="LiveId" clId="{D75009F5-8848-4B2A-92E5-1B43BB73708E}" dt="2025-12-19T08:19:00.565" v="5613" actId="478"/>
          <ac:picMkLst>
            <pc:docMk/>
            <pc:sldMk cId="2869657166" sldId="258"/>
            <ac:picMk id="4" creationId="{78488655-32C2-3027-B687-5F83B190CEE5}"/>
          </ac:picMkLst>
        </pc:picChg>
      </pc:sldChg>
      <pc:sldChg chg="modSp mod">
        <pc:chgData name="Silas Leuenberger" userId="441475c9b2410516" providerId="LiveId" clId="{D75009F5-8848-4B2A-92E5-1B43BB73708E}" dt="2025-12-15T18:55:28.426" v="5362" actId="20577"/>
        <pc:sldMkLst>
          <pc:docMk/>
          <pc:sldMk cId="1172561786" sldId="259"/>
        </pc:sldMkLst>
        <pc:spChg chg="mod">
          <ac:chgData name="Silas Leuenberger" userId="441475c9b2410516" providerId="LiveId" clId="{D75009F5-8848-4B2A-92E5-1B43BB73708E}" dt="2025-12-15T18:55:28.426" v="5362" actId="20577"/>
          <ac:spMkLst>
            <pc:docMk/>
            <pc:sldMk cId="1172561786" sldId="259"/>
            <ac:spMk id="3" creationId="{EF63A024-6EAB-B82B-8624-EF749EA2E55D}"/>
          </ac:spMkLst>
        </pc:spChg>
      </pc:sldChg>
      <pc:sldChg chg="addSp modSp mod setBg">
        <pc:chgData name="Silas Leuenberger" userId="441475c9b2410516" providerId="LiveId" clId="{D75009F5-8848-4B2A-92E5-1B43BB73708E}" dt="2025-12-13T14:16:36.221" v="2673" actId="26606"/>
        <pc:sldMkLst>
          <pc:docMk/>
          <pc:sldMk cId="2935766825" sldId="262"/>
        </pc:sldMkLst>
        <pc:spChg chg="mod ord">
          <ac:chgData name="Silas Leuenberger" userId="441475c9b2410516" providerId="LiveId" clId="{D75009F5-8848-4B2A-92E5-1B43BB73708E}" dt="2025-12-13T14:16:36.221" v="2673" actId="26606"/>
          <ac:spMkLst>
            <pc:docMk/>
            <pc:sldMk cId="2935766825" sldId="262"/>
            <ac:spMk id="2" creationId="{F0E8FCB9-9AAE-3AD5-9F81-28B51AC57062}"/>
          </ac:spMkLst>
        </pc:spChg>
        <pc:spChg chg="mod ord">
          <ac:chgData name="Silas Leuenberger" userId="441475c9b2410516" providerId="LiveId" clId="{D75009F5-8848-4B2A-92E5-1B43BB73708E}" dt="2025-12-13T14:16:36.221" v="2673" actId="26606"/>
          <ac:spMkLst>
            <pc:docMk/>
            <pc:sldMk cId="2935766825" sldId="262"/>
            <ac:spMk id="3" creationId="{8136D1A9-D8C7-DA2F-3760-BB048EAE0323}"/>
          </ac:spMkLst>
        </pc:spChg>
        <pc:grpChg chg="add">
          <ac:chgData name="Silas Leuenberger" userId="441475c9b2410516" providerId="LiveId" clId="{D75009F5-8848-4B2A-92E5-1B43BB73708E}" dt="2025-12-13T14:16:36.221" v="2673" actId="26606"/>
          <ac:grpSpMkLst>
            <pc:docMk/>
            <pc:sldMk cId="2935766825" sldId="262"/>
            <ac:grpSpMk id="16" creationId="{849594CF-4A46-4F9E-BAB6-A04A1734B9B0}"/>
          </ac:grpSpMkLst>
        </pc:grpChg>
        <pc:grpChg chg="add">
          <ac:chgData name="Silas Leuenberger" userId="441475c9b2410516" providerId="LiveId" clId="{D75009F5-8848-4B2A-92E5-1B43BB73708E}" dt="2025-12-13T14:16:36.221" v="2673" actId="26606"/>
          <ac:grpSpMkLst>
            <pc:docMk/>
            <pc:sldMk cId="2935766825" sldId="262"/>
            <ac:grpSpMk id="98" creationId="{EEE4528B-C2D6-4F39-9D9D-51572B330D3D}"/>
          </ac:grpSpMkLst>
        </pc:grpChg>
        <pc:grpChg chg="add">
          <ac:chgData name="Silas Leuenberger" userId="441475c9b2410516" providerId="LiveId" clId="{D75009F5-8848-4B2A-92E5-1B43BB73708E}" dt="2025-12-13T14:16:36.221" v="2673" actId="26606"/>
          <ac:grpSpMkLst>
            <pc:docMk/>
            <pc:sldMk cId="2935766825" sldId="262"/>
            <ac:grpSpMk id="136" creationId="{E04C6EAD-42CF-419E-8E55-D1366A0364F0}"/>
          </ac:grpSpMkLst>
        </pc:grpChg>
        <pc:picChg chg="add mod ord">
          <ac:chgData name="Silas Leuenberger" userId="441475c9b2410516" providerId="LiveId" clId="{D75009F5-8848-4B2A-92E5-1B43BB73708E}" dt="2025-12-13T14:16:36.221" v="2673" actId="26606"/>
          <ac:picMkLst>
            <pc:docMk/>
            <pc:sldMk cId="2935766825" sldId="262"/>
            <ac:picMk id="5" creationId="{3A9FA9C4-90EB-3B67-EAA4-D0C9DDE034D2}"/>
          </ac:picMkLst>
        </pc:picChg>
        <pc:picChg chg="add mod">
          <ac:chgData name="Silas Leuenberger" userId="441475c9b2410516" providerId="LiveId" clId="{D75009F5-8848-4B2A-92E5-1B43BB73708E}" dt="2025-12-13T14:16:36.221" v="2673" actId="26606"/>
          <ac:picMkLst>
            <pc:docMk/>
            <pc:sldMk cId="2935766825" sldId="262"/>
            <ac:picMk id="7" creationId="{49D8C787-A746-D3E7-E829-B267A7D2787C}"/>
          </ac:picMkLst>
        </pc:picChg>
        <pc:picChg chg="add mod">
          <ac:chgData name="Silas Leuenberger" userId="441475c9b2410516" providerId="LiveId" clId="{D75009F5-8848-4B2A-92E5-1B43BB73708E}" dt="2025-12-13T14:16:36.221" v="2673" actId="26606"/>
          <ac:picMkLst>
            <pc:docMk/>
            <pc:sldMk cId="2935766825" sldId="262"/>
            <ac:picMk id="9" creationId="{3CD5F2D4-F388-629D-A9AE-DD5F7F0171A2}"/>
          </ac:picMkLst>
        </pc:picChg>
        <pc:picChg chg="add">
          <ac:chgData name="Silas Leuenberger" userId="441475c9b2410516" providerId="LiveId" clId="{D75009F5-8848-4B2A-92E5-1B43BB73708E}" dt="2025-12-13T14:16:36.221" v="2673" actId="26606"/>
          <ac:picMkLst>
            <pc:docMk/>
            <pc:sldMk cId="2935766825" sldId="262"/>
            <ac:picMk id="14" creationId="{BF5D41FA-97CD-4ECB-AD70-C0D3FBDABB8B}"/>
          </ac:picMkLst>
        </pc:picChg>
      </pc:sldChg>
      <pc:sldChg chg="addSp delSp modSp new mod modClrScheme chgLayout">
        <pc:chgData name="Silas Leuenberger" userId="441475c9b2410516" providerId="LiveId" clId="{D75009F5-8848-4B2A-92E5-1B43BB73708E}" dt="2025-12-13T10:26:17.258" v="377" actId="1076"/>
        <pc:sldMkLst>
          <pc:docMk/>
          <pc:sldMk cId="1944456518" sldId="263"/>
        </pc:sldMkLst>
        <pc:spChg chg="mod ord">
          <ac:chgData name="Silas Leuenberger" userId="441475c9b2410516" providerId="LiveId" clId="{D75009F5-8848-4B2A-92E5-1B43BB73708E}" dt="2025-12-13T10:16:59.188" v="87" actId="700"/>
          <ac:spMkLst>
            <pc:docMk/>
            <pc:sldMk cId="1944456518" sldId="263"/>
            <ac:spMk id="2" creationId="{D2258936-9DD6-53FF-0978-D2EA3D75E385}"/>
          </ac:spMkLst>
        </pc:spChg>
        <pc:graphicFrameChg chg="add mod modGraphic">
          <ac:chgData name="Silas Leuenberger" userId="441475c9b2410516" providerId="LiveId" clId="{D75009F5-8848-4B2A-92E5-1B43BB73708E}" dt="2025-12-13T10:20:16.582" v="307" actId="404"/>
          <ac:graphicFrameMkLst>
            <pc:docMk/>
            <pc:sldMk cId="1944456518" sldId="263"/>
            <ac:graphicFrameMk id="11" creationId="{6ECE9880-E118-EC61-80A9-08736DB57927}"/>
          </ac:graphicFrameMkLst>
        </pc:graphicFrameChg>
        <pc:graphicFrameChg chg="add mod modGraphic">
          <ac:chgData name="Silas Leuenberger" userId="441475c9b2410516" providerId="LiveId" clId="{D75009F5-8848-4B2A-92E5-1B43BB73708E}" dt="2025-12-13T10:26:17.258" v="377" actId="1076"/>
          <ac:graphicFrameMkLst>
            <pc:docMk/>
            <pc:sldMk cId="1944456518" sldId="263"/>
            <ac:graphicFrameMk id="12" creationId="{BCFF8CE3-7C82-CF0A-C042-934BB60FECA1}"/>
          </ac:graphicFrameMkLst>
        </pc:graphicFrameChg>
      </pc:sldChg>
      <pc:sldChg chg="addSp delSp modSp new mod modNotesTx">
        <pc:chgData name="Silas Leuenberger" userId="441475c9b2410516" providerId="LiveId" clId="{D75009F5-8848-4B2A-92E5-1B43BB73708E}" dt="2025-12-13T10:34:21.013" v="533" actId="1076"/>
        <pc:sldMkLst>
          <pc:docMk/>
          <pc:sldMk cId="3868371131" sldId="264"/>
        </pc:sldMkLst>
        <pc:spChg chg="mod">
          <ac:chgData name="Silas Leuenberger" userId="441475c9b2410516" providerId="LiveId" clId="{D75009F5-8848-4B2A-92E5-1B43BB73708E}" dt="2025-12-13T10:26:30.867" v="392" actId="20577"/>
          <ac:spMkLst>
            <pc:docMk/>
            <pc:sldMk cId="3868371131" sldId="264"/>
            <ac:spMk id="2" creationId="{60E112EC-D831-5A2B-98A6-E9353565609E}"/>
          </ac:spMkLst>
        </pc:spChg>
        <pc:graphicFrameChg chg="add mod modGraphic">
          <ac:chgData name="Silas Leuenberger" userId="441475c9b2410516" providerId="LiveId" clId="{D75009F5-8848-4B2A-92E5-1B43BB73708E}" dt="2025-12-13T10:28:45.697" v="462" actId="12100"/>
          <ac:graphicFrameMkLst>
            <pc:docMk/>
            <pc:sldMk cId="3868371131" sldId="264"/>
            <ac:graphicFrameMk id="5" creationId="{8B285E0E-5F00-58AE-FCF3-B371F9E47135}"/>
          </ac:graphicFrameMkLst>
        </pc:graphicFrameChg>
        <pc:graphicFrameChg chg="add mod modGraphic">
          <ac:chgData name="Silas Leuenberger" userId="441475c9b2410516" providerId="LiveId" clId="{D75009F5-8848-4B2A-92E5-1B43BB73708E}" dt="2025-12-13T10:34:21.013" v="533" actId="1076"/>
          <ac:graphicFrameMkLst>
            <pc:docMk/>
            <pc:sldMk cId="3868371131" sldId="264"/>
            <ac:graphicFrameMk id="6" creationId="{8C66A8C0-52CB-3F5D-2EB1-2E1B36688A96}"/>
          </ac:graphicFrameMkLst>
        </pc:graphicFrameChg>
      </pc:sldChg>
      <pc:sldChg chg="addSp delSp modSp new mod ord modAnim modNotesTx">
        <pc:chgData name="Silas Leuenberger" userId="441475c9b2410516" providerId="LiveId" clId="{D75009F5-8848-4B2A-92E5-1B43BB73708E}" dt="2025-12-15T19:04:38.416" v="5417" actId="166"/>
        <pc:sldMkLst>
          <pc:docMk/>
          <pc:sldMk cId="3846055207" sldId="265"/>
        </pc:sldMkLst>
        <pc:spChg chg="mod">
          <ac:chgData name="Silas Leuenberger" userId="441475c9b2410516" providerId="LiveId" clId="{D75009F5-8848-4B2A-92E5-1B43BB73708E}" dt="2025-12-13T10:35:06.981" v="538" actId="20577"/>
          <ac:spMkLst>
            <pc:docMk/>
            <pc:sldMk cId="3846055207" sldId="265"/>
            <ac:spMk id="2" creationId="{25F548F6-1113-9163-642E-B6FAE30989EA}"/>
          </ac:spMkLst>
        </pc:spChg>
        <pc:spChg chg="mod ord topLvl">
          <ac:chgData name="Silas Leuenberger" userId="441475c9b2410516" providerId="LiveId" clId="{D75009F5-8848-4B2A-92E5-1B43BB73708E}" dt="2025-12-15T19:04:38.416" v="5417" actId="166"/>
          <ac:spMkLst>
            <pc:docMk/>
            <pc:sldMk cId="3846055207" sldId="265"/>
            <ac:spMk id="18" creationId="{0AE9CCE6-82E7-7D5A-4BF7-55578B3F025F}"/>
          </ac:spMkLst>
        </pc:spChg>
        <pc:spChg chg="mod topLvl">
          <ac:chgData name="Silas Leuenberger" userId="441475c9b2410516" providerId="LiveId" clId="{D75009F5-8848-4B2A-92E5-1B43BB73708E}" dt="2025-12-15T18:08:46.162" v="4386" actId="165"/>
          <ac:spMkLst>
            <pc:docMk/>
            <pc:sldMk cId="3846055207" sldId="265"/>
            <ac:spMk id="19" creationId="{E4583E17-383D-820D-FB3C-37945B94778D}"/>
          </ac:spMkLst>
        </pc:spChg>
        <pc:spChg chg="mod topLvl">
          <ac:chgData name="Silas Leuenberger" userId="441475c9b2410516" providerId="LiveId" clId="{D75009F5-8848-4B2A-92E5-1B43BB73708E}" dt="2025-12-15T18:08:46.162" v="4386" actId="165"/>
          <ac:spMkLst>
            <pc:docMk/>
            <pc:sldMk cId="3846055207" sldId="265"/>
            <ac:spMk id="20" creationId="{BA722B67-5AD4-5A32-79C5-455C492006DE}"/>
          </ac:spMkLst>
        </pc:spChg>
        <pc:spChg chg="mod topLvl">
          <ac:chgData name="Silas Leuenberger" userId="441475c9b2410516" providerId="LiveId" clId="{D75009F5-8848-4B2A-92E5-1B43BB73708E}" dt="2025-12-15T18:08:46.162" v="4386" actId="165"/>
          <ac:spMkLst>
            <pc:docMk/>
            <pc:sldMk cId="3846055207" sldId="265"/>
            <ac:spMk id="21" creationId="{15EEEBBF-52DC-CCF7-3F29-4C563414FCAB}"/>
          </ac:spMkLst>
        </pc:spChg>
        <pc:spChg chg="mod topLvl">
          <ac:chgData name="Silas Leuenberger" userId="441475c9b2410516" providerId="LiveId" clId="{D75009F5-8848-4B2A-92E5-1B43BB73708E}" dt="2025-12-15T18:08:46.162" v="4386" actId="165"/>
          <ac:spMkLst>
            <pc:docMk/>
            <pc:sldMk cId="3846055207" sldId="265"/>
            <ac:spMk id="22" creationId="{91CE31EE-CCC2-CC50-F8D5-514B31CF3270}"/>
          </ac:spMkLst>
        </pc:spChg>
        <pc:spChg chg="mod topLvl">
          <ac:chgData name="Silas Leuenberger" userId="441475c9b2410516" providerId="LiveId" clId="{D75009F5-8848-4B2A-92E5-1B43BB73708E}" dt="2025-12-15T18:08:46.162" v="4386" actId="165"/>
          <ac:spMkLst>
            <pc:docMk/>
            <pc:sldMk cId="3846055207" sldId="265"/>
            <ac:spMk id="23" creationId="{4D007C1F-D00F-0022-1D83-D9609F963A5F}"/>
          </ac:spMkLst>
        </pc:spChg>
        <pc:picChg chg="add mod">
          <ac:chgData name="Silas Leuenberger" userId="441475c9b2410516" providerId="LiveId" clId="{D75009F5-8848-4B2A-92E5-1B43BB73708E}" dt="2025-12-15T17:57:26.556" v="4085" actId="1076"/>
          <ac:picMkLst>
            <pc:docMk/>
            <pc:sldMk cId="3846055207" sldId="265"/>
            <ac:picMk id="3" creationId="{7A8479FA-6636-5914-4B09-CDFEE76D4A94}"/>
          </ac:picMkLst>
        </pc:picChg>
        <pc:picChg chg="add mod">
          <ac:chgData name="Silas Leuenberger" userId="441475c9b2410516" providerId="LiveId" clId="{D75009F5-8848-4B2A-92E5-1B43BB73708E}" dt="2025-12-13T10:35:44.245" v="540" actId="1076"/>
          <ac:picMkLst>
            <pc:docMk/>
            <pc:sldMk cId="3846055207" sldId="265"/>
            <ac:picMk id="6" creationId="{CD8BC49B-75EB-1819-AF79-F544C8DE159A}"/>
          </ac:picMkLst>
        </pc:picChg>
        <pc:picChg chg="add mod">
          <ac:chgData name="Silas Leuenberger" userId="441475c9b2410516" providerId="LiveId" clId="{D75009F5-8848-4B2A-92E5-1B43BB73708E}" dt="2025-12-15T18:09:37.219" v="4458" actId="1076"/>
          <ac:picMkLst>
            <pc:docMk/>
            <pc:sldMk cId="3846055207" sldId="265"/>
            <ac:picMk id="7" creationId="{F2BF39ED-B791-4004-468A-A8D5F7E0016C}"/>
          </ac:picMkLst>
        </pc:picChg>
        <pc:inkChg chg="add mod">
          <ac:chgData name="Silas Leuenberger" userId="441475c9b2410516" providerId="LiveId" clId="{D75009F5-8848-4B2A-92E5-1B43BB73708E}" dt="2025-12-13T10:42:09.493" v="648" actId="1076"/>
          <ac:inkMkLst>
            <pc:docMk/>
            <pc:sldMk cId="3846055207" sldId="265"/>
            <ac:inkMk id="8" creationId="{2D1BF8B2-5B27-8BF0-9E17-38B09BED7A54}"/>
          </ac:inkMkLst>
        </pc:inkChg>
        <pc:inkChg chg="add mod">
          <ac:chgData name="Silas Leuenberger" userId="441475c9b2410516" providerId="LiveId" clId="{D75009F5-8848-4B2A-92E5-1B43BB73708E}" dt="2025-12-13T10:42:09.493" v="648" actId="1076"/>
          <ac:inkMkLst>
            <pc:docMk/>
            <pc:sldMk cId="3846055207" sldId="265"/>
            <ac:inkMk id="9" creationId="{A8D32ABB-E4E9-337B-880E-3468B22518D7}"/>
          </ac:inkMkLst>
        </pc:inkChg>
        <pc:inkChg chg="add mod">
          <ac:chgData name="Silas Leuenberger" userId="441475c9b2410516" providerId="LiveId" clId="{D75009F5-8848-4B2A-92E5-1B43BB73708E}" dt="2025-12-13T10:42:09.493" v="648" actId="1076"/>
          <ac:inkMkLst>
            <pc:docMk/>
            <pc:sldMk cId="3846055207" sldId="265"/>
            <ac:inkMk id="10" creationId="{D67C28AA-CA98-0851-5398-55D080D01EE5}"/>
          </ac:inkMkLst>
        </pc:inkChg>
        <pc:inkChg chg="add mod">
          <ac:chgData name="Silas Leuenberger" userId="441475c9b2410516" providerId="LiveId" clId="{D75009F5-8848-4B2A-92E5-1B43BB73708E}" dt="2025-12-13T10:42:09.493" v="648" actId="1076"/>
          <ac:inkMkLst>
            <pc:docMk/>
            <pc:sldMk cId="3846055207" sldId="265"/>
            <ac:inkMk id="11" creationId="{3D29AFA8-1B39-6EB6-0C51-01964E51040F}"/>
          </ac:inkMkLst>
        </pc:inkChg>
        <pc:inkChg chg="add mod">
          <ac:chgData name="Silas Leuenberger" userId="441475c9b2410516" providerId="LiveId" clId="{D75009F5-8848-4B2A-92E5-1B43BB73708E}" dt="2025-12-13T10:42:09.493" v="648" actId="1076"/>
          <ac:inkMkLst>
            <pc:docMk/>
            <pc:sldMk cId="3846055207" sldId="265"/>
            <ac:inkMk id="12" creationId="{AC228256-25A7-D4FE-563D-CF6E7B669C90}"/>
          </ac:inkMkLst>
        </pc:inkChg>
        <pc:inkChg chg="add mod">
          <ac:chgData name="Silas Leuenberger" userId="441475c9b2410516" providerId="LiveId" clId="{D75009F5-8848-4B2A-92E5-1B43BB73708E}" dt="2025-12-13T10:42:09.493" v="648" actId="1076"/>
          <ac:inkMkLst>
            <pc:docMk/>
            <pc:sldMk cId="3846055207" sldId="265"/>
            <ac:inkMk id="13" creationId="{C2C0DD43-C58C-88E4-0291-5BD58A34723E}"/>
          </ac:inkMkLst>
        </pc:inkChg>
        <pc:inkChg chg="add mod">
          <ac:chgData name="Silas Leuenberger" userId="441475c9b2410516" providerId="LiveId" clId="{D75009F5-8848-4B2A-92E5-1B43BB73708E}" dt="2025-12-13T10:42:09.493" v="648" actId="1076"/>
          <ac:inkMkLst>
            <pc:docMk/>
            <pc:sldMk cId="3846055207" sldId="265"/>
            <ac:inkMk id="14" creationId="{FC91DFE5-7AD8-5DE8-A9DA-D14806BE34FE}"/>
          </ac:inkMkLst>
        </pc:inkChg>
        <pc:inkChg chg="add mod">
          <ac:chgData name="Silas Leuenberger" userId="441475c9b2410516" providerId="LiveId" clId="{D75009F5-8848-4B2A-92E5-1B43BB73708E}" dt="2025-12-13T10:42:09.493" v="648" actId="1076"/>
          <ac:inkMkLst>
            <pc:docMk/>
            <pc:sldMk cId="3846055207" sldId="265"/>
            <ac:inkMk id="15" creationId="{E32A838B-597E-A849-2708-AC09D47D7A61}"/>
          </ac:inkMkLst>
        </pc:inkChg>
      </pc:sldChg>
      <pc:sldChg chg="addSp delSp modSp new mod modClrScheme addAnim delAnim modAnim chgLayout">
        <pc:chgData name="Silas Leuenberger" userId="441475c9b2410516" providerId="LiveId" clId="{D75009F5-8848-4B2A-92E5-1B43BB73708E}" dt="2025-12-15T18:54:34.650" v="5356" actId="20577"/>
        <pc:sldMkLst>
          <pc:docMk/>
          <pc:sldMk cId="605452334" sldId="267"/>
        </pc:sldMkLst>
        <pc:spChg chg="add mod">
          <ac:chgData name="Silas Leuenberger" userId="441475c9b2410516" providerId="LiveId" clId="{D75009F5-8848-4B2A-92E5-1B43BB73708E}" dt="2025-12-15T18:54:34.650" v="5356" actId="20577"/>
          <ac:spMkLst>
            <pc:docMk/>
            <pc:sldMk cId="605452334" sldId="267"/>
            <ac:spMk id="2" creationId="{79A04DB7-E77F-6435-5F07-B12BBB8D8760}"/>
          </ac:spMkLst>
        </pc:spChg>
        <pc:spChg chg="add mod ord">
          <ac:chgData name="Silas Leuenberger" userId="441475c9b2410516" providerId="LiveId" clId="{D75009F5-8848-4B2A-92E5-1B43BB73708E}" dt="2025-12-13T10:39:57.462" v="584" actId="20577"/>
          <ac:spMkLst>
            <pc:docMk/>
            <pc:sldMk cId="605452334" sldId="267"/>
            <ac:spMk id="4" creationId="{4E51A9FA-008B-7020-4BEC-AAC389439A69}"/>
          </ac:spMkLst>
        </pc:spChg>
        <pc:spChg chg="add mod">
          <ac:chgData name="Silas Leuenberger" userId="441475c9b2410516" providerId="LiveId" clId="{D75009F5-8848-4B2A-92E5-1B43BB73708E}" dt="2025-12-15T18:11:21.229" v="4466" actId="164"/>
          <ac:spMkLst>
            <pc:docMk/>
            <pc:sldMk cId="605452334" sldId="267"/>
            <ac:spMk id="6" creationId="{3543E4F9-3FD3-2687-F2BE-0945129B51ED}"/>
          </ac:spMkLst>
        </pc:spChg>
        <pc:spChg chg="mod">
          <ac:chgData name="Silas Leuenberger" userId="441475c9b2410516" providerId="LiveId" clId="{D75009F5-8848-4B2A-92E5-1B43BB73708E}" dt="2025-12-15T18:12:12.508" v="4471"/>
          <ac:spMkLst>
            <pc:docMk/>
            <pc:sldMk cId="605452334" sldId="267"/>
            <ac:spMk id="11" creationId="{C38E3521-EED7-ECCF-B0B4-A096057BCC5A}"/>
          </ac:spMkLst>
        </pc:spChg>
        <pc:spChg chg="mod">
          <ac:chgData name="Silas Leuenberger" userId="441475c9b2410516" providerId="LiveId" clId="{D75009F5-8848-4B2A-92E5-1B43BB73708E}" dt="2025-12-15T18:12:12.508" v="4471"/>
          <ac:spMkLst>
            <pc:docMk/>
            <pc:sldMk cId="605452334" sldId="267"/>
            <ac:spMk id="15" creationId="{F3B14023-1A00-308A-F015-9695317510F7}"/>
          </ac:spMkLst>
        </pc:spChg>
        <pc:spChg chg="add mod">
          <ac:chgData name="Silas Leuenberger" userId="441475c9b2410516" providerId="LiveId" clId="{D75009F5-8848-4B2A-92E5-1B43BB73708E}" dt="2025-12-15T18:13:03.591" v="4479" actId="164"/>
          <ac:spMkLst>
            <pc:docMk/>
            <pc:sldMk cId="605452334" sldId="267"/>
            <ac:spMk id="17" creationId="{B5684CA4-3347-91C2-7988-1A25F155BA52}"/>
          </ac:spMkLst>
        </pc:spChg>
        <pc:grpChg chg="add mod">
          <ac:chgData name="Silas Leuenberger" userId="441475c9b2410516" providerId="LiveId" clId="{D75009F5-8848-4B2A-92E5-1B43BB73708E}" dt="2025-12-15T18:11:21.229" v="4466" actId="164"/>
          <ac:grpSpMkLst>
            <pc:docMk/>
            <pc:sldMk cId="605452334" sldId="267"/>
            <ac:grpSpMk id="7" creationId="{75D6D331-F0ED-1EEB-8171-BBE548AAA2D6}"/>
          </ac:grpSpMkLst>
        </pc:grpChg>
        <pc:grpChg chg="add mod">
          <ac:chgData name="Silas Leuenberger" userId="441475c9b2410516" providerId="LiveId" clId="{D75009F5-8848-4B2A-92E5-1B43BB73708E}" dt="2025-12-15T18:13:03.591" v="4479" actId="164"/>
          <ac:grpSpMkLst>
            <pc:docMk/>
            <pc:sldMk cId="605452334" sldId="267"/>
            <ac:grpSpMk id="8" creationId="{E4498560-ABA4-0C17-8372-A341AF11A33C}"/>
          </ac:grpSpMkLst>
        </pc:grpChg>
        <pc:grpChg chg="add mod">
          <ac:chgData name="Silas Leuenberger" userId="441475c9b2410516" providerId="LiveId" clId="{D75009F5-8848-4B2A-92E5-1B43BB73708E}" dt="2025-12-15T18:13:03.591" v="4479" actId="164"/>
          <ac:grpSpMkLst>
            <pc:docMk/>
            <pc:sldMk cId="605452334" sldId="267"/>
            <ac:grpSpMk id="12" creationId="{6CBAA161-A098-BD61-3E5C-83ACF2BA8055}"/>
          </ac:grpSpMkLst>
        </pc:grpChg>
        <pc:grpChg chg="add mod">
          <ac:chgData name="Silas Leuenberger" userId="441475c9b2410516" providerId="LiveId" clId="{D75009F5-8848-4B2A-92E5-1B43BB73708E}" dt="2025-12-15T18:13:07.969" v="4481" actId="1076"/>
          <ac:grpSpMkLst>
            <pc:docMk/>
            <pc:sldMk cId="605452334" sldId="267"/>
            <ac:grpSpMk id="19" creationId="{145599D5-B3AC-8095-7D41-49696DB0305B}"/>
          </ac:grpSpMkLst>
        </pc:grpChg>
        <pc:graphicFrameChg chg="add mod modGraphic">
          <ac:chgData name="Silas Leuenberger" userId="441475c9b2410516" providerId="LiveId" clId="{D75009F5-8848-4B2A-92E5-1B43BB73708E}" dt="2025-12-15T18:14:41.985" v="4491"/>
          <ac:graphicFrameMkLst>
            <pc:docMk/>
            <pc:sldMk cId="605452334" sldId="267"/>
            <ac:graphicFrameMk id="18" creationId="{DA31BF37-E24A-1CED-3132-081FA7CDCB62}"/>
          </ac:graphicFrameMkLst>
        </pc:graphicFrameChg>
        <pc:graphicFrameChg chg="add mod modGraphic">
          <ac:chgData name="Silas Leuenberger" userId="441475c9b2410516" providerId="LiveId" clId="{D75009F5-8848-4B2A-92E5-1B43BB73708E}" dt="2025-12-15T18:14:41.985" v="4491"/>
          <ac:graphicFrameMkLst>
            <pc:docMk/>
            <pc:sldMk cId="605452334" sldId="267"/>
            <ac:graphicFrameMk id="20" creationId="{FA2B52E9-48FA-4A63-950E-BE1ECD74AA32}"/>
          </ac:graphicFrameMkLst>
        </pc:graphicFrameChg>
        <pc:cxnChg chg="add mod">
          <ac:chgData name="Silas Leuenberger" userId="441475c9b2410516" providerId="LiveId" clId="{D75009F5-8848-4B2A-92E5-1B43BB73708E}" dt="2025-12-15T18:11:21.229" v="4466" actId="164"/>
          <ac:cxnSpMkLst>
            <pc:docMk/>
            <pc:sldMk cId="605452334" sldId="267"/>
            <ac:cxnSpMk id="3" creationId="{77469C06-78BB-3F13-5C43-271BDE329524}"/>
          </ac:cxnSpMkLst>
        </pc:cxnChg>
        <pc:cxnChg chg="mod">
          <ac:chgData name="Silas Leuenberger" userId="441475c9b2410516" providerId="LiveId" clId="{D75009F5-8848-4B2A-92E5-1B43BB73708E}" dt="2025-12-15T18:12:12.508" v="4471"/>
          <ac:cxnSpMkLst>
            <pc:docMk/>
            <pc:sldMk cId="605452334" sldId="267"/>
            <ac:cxnSpMk id="10" creationId="{2E029478-F842-563B-12B7-F03F5BB2DAAA}"/>
          </ac:cxnSpMkLst>
        </pc:cxnChg>
        <pc:cxnChg chg="mod">
          <ac:chgData name="Silas Leuenberger" userId="441475c9b2410516" providerId="LiveId" clId="{D75009F5-8848-4B2A-92E5-1B43BB73708E}" dt="2025-12-15T18:12:12.508" v="4471"/>
          <ac:cxnSpMkLst>
            <pc:docMk/>
            <pc:sldMk cId="605452334" sldId="267"/>
            <ac:cxnSpMk id="14" creationId="{C1863590-348B-66D9-E98D-AE35E38C2F33}"/>
          </ac:cxnSpMkLst>
        </pc:cxnChg>
      </pc:sldChg>
      <pc:sldChg chg="addSp delSp modSp new mod modClrScheme addAnim delAnim modAnim chgLayout">
        <pc:chgData name="Silas Leuenberger" userId="441475c9b2410516" providerId="LiveId" clId="{D75009F5-8848-4B2A-92E5-1B43BB73708E}" dt="2025-12-13T16:18:06.538" v="2890"/>
        <pc:sldMkLst>
          <pc:docMk/>
          <pc:sldMk cId="2940145439" sldId="269"/>
        </pc:sldMkLst>
        <pc:spChg chg="mod ord">
          <ac:chgData name="Silas Leuenberger" userId="441475c9b2410516" providerId="LiveId" clId="{D75009F5-8848-4B2A-92E5-1B43BB73708E}" dt="2025-12-13T12:47:23.609" v="693" actId="700"/>
          <ac:spMkLst>
            <pc:docMk/>
            <pc:sldMk cId="2940145439" sldId="269"/>
            <ac:spMk id="2" creationId="{A1FEF186-C8D8-98CB-9358-BF5B7D74E557}"/>
          </ac:spMkLst>
        </pc:spChg>
        <pc:graphicFrameChg chg="add mod modGraphic">
          <ac:chgData name="Silas Leuenberger" userId="441475c9b2410516" providerId="LiveId" clId="{D75009F5-8848-4B2A-92E5-1B43BB73708E}" dt="2025-12-13T16:18:00.378" v="2889"/>
          <ac:graphicFrameMkLst>
            <pc:docMk/>
            <pc:sldMk cId="2940145439" sldId="269"/>
            <ac:graphicFrameMk id="6" creationId="{43491F29-AA3B-84E6-8A57-1325465F2FF2}"/>
          </ac:graphicFrameMkLst>
        </pc:graphicFrameChg>
        <pc:graphicFrameChg chg="add mod modGraphic">
          <ac:chgData name="Silas Leuenberger" userId="441475c9b2410516" providerId="LiveId" clId="{D75009F5-8848-4B2A-92E5-1B43BB73708E}" dt="2025-12-13T16:18:00.378" v="2889"/>
          <ac:graphicFrameMkLst>
            <pc:docMk/>
            <pc:sldMk cId="2940145439" sldId="269"/>
            <ac:graphicFrameMk id="7" creationId="{38D0622C-21E4-CE2A-AAD8-F4D0ACC03793}"/>
          </ac:graphicFrameMkLst>
        </pc:graphicFrameChg>
        <pc:graphicFrameChg chg="add mod modGraphic">
          <ac:chgData name="Silas Leuenberger" userId="441475c9b2410516" providerId="LiveId" clId="{D75009F5-8848-4B2A-92E5-1B43BB73708E}" dt="2025-12-13T16:18:00.378" v="2889"/>
          <ac:graphicFrameMkLst>
            <pc:docMk/>
            <pc:sldMk cId="2940145439" sldId="269"/>
            <ac:graphicFrameMk id="8" creationId="{E047ED02-B247-7C89-BEB2-97CBD79B96B7}"/>
          </ac:graphicFrameMkLst>
        </pc:graphicFrameChg>
        <pc:graphicFrameChg chg="add mod">
          <ac:chgData name="Silas Leuenberger" userId="441475c9b2410516" providerId="LiveId" clId="{D75009F5-8848-4B2A-92E5-1B43BB73708E}" dt="2025-12-13T12:57:37.758" v="997" actId="14100"/>
          <ac:graphicFrameMkLst>
            <pc:docMk/>
            <pc:sldMk cId="2940145439" sldId="269"/>
            <ac:graphicFrameMk id="9" creationId="{F0CBD546-6950-6CC6-1503-3768EEB27F3C}"/>
          </ac:graphicFrameMkLst>
        </pc:graphicFrameChg>
      </pc:sldChg>
      <pc:sldChg chg="addSp delSp modSp new mod addAnim delAnim modAnim">
        <pc:chgData name="Silas Leuenberger" userId="441475c9b2410516" providerId="LiveId" clId="{D75009F5-8848-4B2A-92E5-1B43BB73708E}" dt="2025-12-15T18:39:34.505" v="5170" actId="20577"/>
        <pc:sldMkLst>
          <pc:docMk/>
          <pc:sldMk cId="3197845644" sldId="270"/>
        </pc:sldMkLst>
        <pc:spChg chg="mod">
          <ac:chgData name="Silas Leuenberger" userId="441475c9b2410516" providerId="LiveId" clId="{D75009F5-8848-4B2A-92E5-1B43BB73708E}" dt="2025-12-13T13:00:48.764" v="1040" actId="20577"/>
          <ac:spMkLst>
            <pc:docMk/>
            <pc:sldMk cId="3197845644" sldId="270"/>
            <ac:spMk id="2" creationId="{C35FE5DD-41C6-8E42-A638-D90879490D4E}"/>
          </ac:spMkLst>
        </pc:spChg>
        <pc:graphicFrameChg chg="add del mod modGraphic">
          <ac:chgData name="Silas Leuenberger" userId="441475c9b2410516" providerId="LiveId" clId="{D75009F5-8848-4B2A-92E5-1B43BB73708E}" dt="2025-12-15T18:39:34.505" v="5170" actId="20577"/>
          <ac:graphicFrameMkLst>
            <pc:docMk/>
            <pc:sldMk cId="3197845644" sldId="270"/>
            <ac:graphicFrameMk id="5" creationId="{6BDB7E14-8704-3691-6AAE-34B7118255E0}"/>
          </ac:graphicFrameMkLst>
        </pc:graphicFrameChg>
        <pc:graphicFrameChg chg="add mod modGraphic">
          <ac:chgData name="Silas Leuenberger" userId="441475c9b2410516" providerId="LiveId" clId="{D75009F5-8848-4B2A-92E5-1B43BB73708E}" dt="2025-12-15T17:38:26.151" v="3821"/>
          <ac:graphicFrameMkLst>
            <pc:docMk/>
            <pc:sldMk cId="3197845644" sldId="270"/>
            <ac:graphicFrameMk id="7" creationId="{E0C4D7A6-1BAA-3616-8686-53990F1DCA96}"/>
          </ac:graphicFrameMkLst>
        </pc:graphicFrameChg>
      </pc:sldChg>
      <pc:sldChg chg="addSp delSp modSp new mod addAnim delAnim modAnim">
        <pc:chgData name="Silas Leuenberger" userId="441475c9b2410516" providerId="LiveId" clId="{D75009F5-8848-4B2A-92E5-1B43BB73708E}" dt="2025-12-15T18:56:51.982" v="5390"/>
        <pc:sldMkLst>
          <pc:docMk/>
          <pc:sldMk cId="3805303832" sldId="271"/>
        </pc:sldMkLst>
        <pc:spChg chg="mod">
          <ac:chgData name="Silas Leuenberger" userId="441475c9b2410516" providerId="LiveId" clId="{D75009F5-8848-4B2A-92E5-1B43BB73708E}" dt="2025-12-13T13:06:14.421" v="1179" actId="20577"/>
          <ac:spMkLst>
            <pc:docMk/>
            <pc:sldMk cId="3805303832" sldId="271"/>
            <ac:spMk id="2" creationId="{01F110A8-7962-0A06-62BA-4CB3ED876987}"/>
          </ac:spMkLst>
        </pc:spChg>
        <pc:spChg chg="mod topLvl">
          <ac:chgData name="Silas Leuenberger" userId="441475c9b2410516" providerId="LiveId" clId="{D75009F5-8848-4B2A-92E5-1B43BB73708E}" dt="2025-12-13T16:15:02.369" v="2863" actId="164"/>
          <ac:spMkLst>
            <pc:docMk/>
            <pc:sldMk cId="3805303832" sldId="271"/>
            <ac:spMk id="13" creationId="{2BEE5AA6-5684-CD5F-C350-991474073123}"/>
          </ac:spMkLst>
        </pc:spChg>
        <pc:spChg chg="mod topLvl">
          <ac:chgData name="Silas Leuenberger" userId="441475c9b2410516" providerId="LiveId" clId="{D75009F5-8848-4B2A-92E5-1B43BB73708E}" dt="2025-12-13T16:15:02.369" v="2863" actId="164"/>
          <ac:spMkLst>
            <pc:docMk/>
            <pc:sldMk cId="3805303832" sldId="271"/>
            <ac:spMk id="14" creationId="{8A72073C-A97A-1A34-8D69-04E1B9629617}"/>
          </ac:spMkLst>
        </pc:spChg>
        <pc:spChg chg="mod topLvl">
          <ac:chgData name="Silas Leuenberger" userId="441475c9b2410516" providerId="LiveId" clId="{D75009F5-8848-4B2A-92E5-1B43BB73708E}" dt="2025-12-13T16:15:01.915" v="2862" actId="164"/>
          <ac:spMkLst>
            <pc:docMk/>
            <pc:sldMk cId="3805303832" sldId="271"/>
            <ac:spMk id="15" creationId="{439A2EC6-0476-8965-4EC2-D4CF032EE329}"/>
          </ac:spMkLst>
        </pc:spChg>
        <pc:spChg chg="mod topLvl">
          <ac:chgData name="Silas Leuenberger" userId="441475c9b2410516" providerId="LiveId" clId="{D75009F5-8848-4B2A-92E5-1B43BB73708E}" dt="2025-12-13T16:15:01.915" v="2862" actId="164"/>
          <ac:spMkLst>
            <pc:docMk/>
            <pc:sldMk cId="3805303832" sldId="271"/>
            <ac:spMk id="16" creationId="{A66EEC7A-3C4D-1CA1-BC2E-FC23CB87EA1F}"/>
          </ac:spMkLst>
        </pc:spChg>
        <pc:spChg chg="mod topLvl">
          <ac:chgData name="Silas Leuenberger" userId="441475c9b2410516" providerId="LiveId" clId="{D75009F5-8848-4B2A-92E5-1B43BB73708E}" dt="2025-12-13T16:15:01.532" v="2861" actId="164"/>
          <ac:spMkLst>
            <pc:docMk/>
            <pc:sldMk cId="3805303832" sldId="271"/>
            <ac:spMk id="17" creationId="{970A3F17-AFC2-8C95-9420-8583A93F415B}"/>
          </ac:spMkLst>
        </pc:spChg>
        <pc:spChg chg="mod topLvl">
          <ac:chgData name="Silas Leuenberger" userId="441475c9b2410516" providerId="LiveId" clId="{D75009F5-8848-4B2A-92E5-1B43BB73708E}" dt="2025-12-13T16:15:01.532" v="2861" actId="164"/>
          <ac:spMkLst>
            <pc:docMk/>
            <pc:sldMk cId="3805303832" sldId="271"/>
            <ac:spMk id="18" creationId="{919B0B72-C7C9-349F-0D2D-13470DACBC57}"/>
          </ac:spMkLst>
        </pc:spChg>
        <pc:spChg chg="mod topLvl">
          <ac:chgData name="Silas Leuenberger" userId="441475c9b2410516" providerId="LiveId" clId="{D75009F5-8848-4B2A-92E5-1B43BB73708E}" dt="2025-12-13T16:15:01.337" v="2860" actId="164"/>
          <ac:spMkLst>
            <pc:docMk/>
            <pc:sldMk cId="3805303832" sldId="271"/>
            <ac:spMk id="19" creationId="{4887DFBC-D29C-4952-F71F-EFE37D29E295}"/>
          </ac:spMkLst>
        </pc:spChg>
        <pc:spChg chg="mod topLvl">
          <ac:chgData name="Silas Leuenberger" userId="441475c9b2410516" providerId="LiveId" clId="{D75009F5-8848-4B2A-92E5-1B43BB73708E}" dt="2025-12-13T16:15:01.337" v="2860" actId="164"/>
          <ac:spMkLst>
            <pc:docMk/>
            <pc:sldMk cId="3805303832" sldId="271"/>
            <ac:spMk id="20" creationId="{055F72E5-1E92-C4F0-19C9-65B76732BC81}"/>
          </ac:spMkLst>
        </pc:spChg>
        <pc:graphicFrameChg chg="add mod modGraphic">
          <ac:chgData name="Silas Leuenberger" userId="441475c9b2410516" providerId="LiveId" clId="{D75009F5-8848-4B2A-92E5-1B43BB73708E}" dt="2025-12-13T16:13:32.187" v="2850"/>
          <ac:graphicFrameMkLst>
            <pc:docMk/>
            <pc:sldMk cId="3805303832" sldId="271"/>
            <ac:graphicFrameMk id="11" creationId="{9E3801AB-BAA9-E8B3-EAA9-B5F5502A13B2}"/>
          </ac:graphicFrameMkLst>
        </pc:graphicFrameChg>
      </pc:sldChg>
      <pc:sldChg chg="addSp delSp modSp new mod addAnim delAnim modAnim">
        <pc:chgData name="Silas Leuenberger" userId="441475c9b2410516" providerId="LiveId" clId="{D75009F5-8848-4B2A-92E5-1B43BB73708E}" dt="2025-12-15T18:52:05.502" v="5333"/>
        <pc:sldMkLst>
          <pc:docMk/>
          <pc:sldMk cId="2783008955" sldId="272"/>
        </pc:sldMkLst>
        <pc:spChg chg="mod">
          <ac:chgData name="Silas Leuenberger" userId="441475c9b2410516" providerId="LiveId" clId="{D75009F5-8848-4B2A-92E5-1B43BB73708E}" dt="2025-12-13T13:08:19.254" v="1341" actId="20577"/>
          <ac:spMkLst>
            <pc:docMk/>
            <pc:sldMk cId="2783008955" sldId="272"/>
            <ac:spMk id="2" creationId="{3057A643-E923-F7F7-6AA2-9D9A5BB40A24}"/>
          </ac:spMkLst>
        </pc:spChg>
        <pc:graphicFrameChg chg="add mod modGraphic">
          <ac:chgData name="Silas Leuenberger" userId="441475c9b2410516" providerId="LiveId" clId="{D75009F5-8848-4B2A-92E5-1B43BB73708E}" dt="2025-12-15T18:48:25.142" v="5313" actId="20577"/>
          <ac:graphicFrameMkLst>
            <pc:docMk/>
            <pc:sldMk cId="2783008955" sldId="272"/>
            <ac:graphicFrameMk id="5" creationId="{54A5B4D4-36A0-BE55-792D-ADB86C6927E3}"/>
          </ac:graphicFrameMkLst>
        </pc:graphicFrameChg>
        <pc:graphicFrameChg chg="add mod modGraphic">
          <ac:chgData name="Silas Leuenberger" userId="441475c9b2410516" providerId="LiveId" clId="{D75009F5-8848-4B2A-92E5-1B43BB73708E}" dt="2025-12-15T18:51:48.671" v="5329"/>
          <ac:graphicFrameMkLst>
            <pc:docMk/>
            <pc:sldMk cId="2783008955" sldId="272"/>
            <ac:graphicFrameMk id="7" creationId="{B5E6AC89-DAAE-1D65-A733-8956A4AEB6F2}"/>
          </ac:graphicFrameMkLst>
        </pc:graphicFrameChg>
      </pc:sldChg>
      <pc:sldChg chg="addSp delSp modSp new mod setBg modClrScheme chgLayout">
        <pc:chgData name="Silas Leuenberger" userId="441475c9b2410516" providerId="LiveId" clId="{D75009F5-8848-4B2A-92E5-1B43BB73708E}" dt="2025-12-17T10:52:00.907" v="5588" actId="404"/>
        <pc:sldMkLst>
          <pc:docMk/>
          <pc:sldMk cId="3138286246" sldId="273"/>
        </pc:sldMkLst>
        <pc:spChg chg="add mod ord">
          <ac:chgData name="Silas Leuenberger" userId="441475c9b2410516" providerId="LiveId" clId="{D75009F5-8848-4B2A-92E5-1B43BB73708E}" dt="2025-12-13T13:24:11.669" v="1528" actId="26606"/>
          <ac:spMkLst>
            <pc:docMk/>
            <pc:sldMk cId="3138286246" sldId="273"/>
            <ac:spMk id="4" creationId="{5CF454D5-4D7B-3E61-46B8-E553D29BD856}"/>
          </ac:spMkLst>
        </pc:spChg>
        <pc:graphicFrameChg chg="add mod modGraphic">
          <ac:chgData name="Silas Leuenberger" userId="441475c9b2410516" providerId="LiveId" clId="{D75009F5-8848-4B2A-92E5-1B43BB73708E}" dt="2025-12-17T10:52:00.907" v="5588" actId="404"/>
          <ac:graphicFrameMkLst>
            <pc:docMk/>
            <pc:sldMk cId="3138286246" sldId="273"/>
            <ac:graphicFrameMk id="23" creationId="{CC964C98-FF39-1AE6-C0A3-8CF4A24B2AE8}"/>
          </ac:graphicFrameMkLst>
        </pc:graphicFrameChg>
        <pc:picChg chg="add mod">
          <ac:chgData name="Silas Leuenberger" userId="441475c9b2410516" providerId="LiveId" clId="{D75009F5-8848-4B2A-92E5-1B43BB73708E}" dt="2025-12-13T13:24:11.669" v="1528" actId="26606"/>
          <ac:picMkLst>
            <pc:docMk/>
            <pc:sldMk cId="3138286246" sldId="273"/>
            <ac:picMk id="20" creationId="{F8E30B1B-4C5E-2258-D7C0-CE020C2D3B4E}"/>
          </ac:picMkLst>
        </pc:picChg>
        <pc:picChg chg="add mod">
          <ac:chgData name="Silas Leuenberger" userId="441475c9b2410516" providerId="LiveId" clId="{D75009F5-8848-4B2A-92E5-1B43BB73708E}" dt="2025-12-13T13:24:11.669" v="1528" actId="26606"/>
          <ac:picMkLst>
            <pc:docMk/>
            <pc:sldMk cId="3138286246" sldId="273"/>
            <ac:picMk id="22" creationId="{70F17463-832F-20D2-5D52-D4A7EDB53E26}"/>
          </ac:picMkLst>
        </pc:picChg>
        <pc:picChg chg="add">
          <ac:chgData name="Silas Leuenberger" userId="441475c9b2410516" providerId="LiveId" clId="{D75009F5-8848-4B2A-92E5-1B43BB73708E}" dt="2025-12-13T13:24:11.669" v="1528" actId="26606"/>
          <ac:picMkLst>
            <pc:docMk/>
            <pc:sldMk cId="3138286246" sldId="273"/>
            <ac:picMk id="29" creationId="{DCB95747-4042-4718-97AE-72AA1370855E}"/>
          </ac:picMkLst>
        </pc:picChg>
      </pc:sldChg>
      <pc:sldChg chg="addSp delSp modSp new mod chgLayout">
        <pc:chgData name="Silas Leuenberger" userId="441475c9b2410516" providerId="LiveId" clId="{D75009F5-8848-4B2A-92E5-1B43BB73708E}" dt="2025-12-16T09:49:33.890" v="5513"/>
        <pc:sldMkLst>
          <pc:docMk/>
          <pc:sldMk cId="3429824550" sldId="274"/>
        </pc:sldMkLst>
        <pc:spChg chg="mod ord">
          <ac:chgData name="Silas Leuenberger" userId="441475c9b2410516" providerId="LiveId" clId="{D75009F5-8848-4B2A-92E5-1B43BB73708E}" dt="2025-12-16T09:49:33.890" v="5513"/>
          <ac:spMkLst>
            <pc:docMk/>
            <pc:sldMk cId="3429824550" sldId="274"/>
            <ac:spMk id="2" creationId="{16E1C1AA-B3A8-A0F7-78CC-2B61482B6EAB}"/>
          </ac:spMkLst>
        </pc:spChg>
        <pc:spChg chg="add mod">
          <ac:chgData name="Silas Leuenberger" userId="441475c9b2410516" providerId="LiveId" clId="{D75009F5-8848-4B2A-92E5-1B43BB73708E}" dt="2025-12-13T16:50:39.373" v="3500" actId="20577"/>
          <ac:spMkLst>
            <pc:docMk/>
            <pc:sldMk cId="3429824550" sldId="274"/>
            <ac:spMk id="10" creationId="{D5D9D055-9D48-F56A-1470-89E35AF70F69}"/>
          </ac:spMkLst>
        </pc:spChg>
        <pc:picChg chg="add mod">
          <ac:chgData name="Silas Leuenberger" userId="441475c9b2410516" providerId="LiveId" clId="{D75009F5-8848-4B2A-92E5-1B43BB73708E}" dt="2025-12-16T09:49:20.766" v="5512" actId="14100"/>
          <ac:picMkLst>
            <pc:docMk/>
            <pc:sldMk cId="3429824550" sldId="274"/>
            <ac:picMk id="6" creationId="{601A5DB7-F5A3-E9D0-3448-FD51030C1FA9}"/>
          </ac:picMkLst>
        </pc:picChg>
      </pc:sldChg>
      <pc:sldChg chg="addSp delSp modSp new mod">
        <pc:chgData name="Silas Leuenberger" userId="441475c9b2410516" providerId="LiveId" clId="{D75009F5-8848-4B2A-92E5-1B43BB73708E}" dt="2025-12-13T14:13:19.011" v="2636"/>
        <pc:sldMkLst>
          <pc:docMk/>
          <pc:sldMk cId="1769078960" sldId="275"/>
        </pc:sldMkLst>
        <pc:spChg chg="mod">
          <ac:chgData name="Silas Leuenberger" userId="441475c9b2410516" providerId="LiveId" clId="{D75009F5-8848-4B2A-92E5-1B43BB73708E}" dt="2025-12-13T13:37:47.029" v="1936" actId="20577"/>
          <ac:spMkLst>
            <pc:docMk/>
            <pc:sldMk cId="1769078960" sldId="275"/>
            <ac:spMk id="2" creationId="{ECE92F0F-779C-C934-5A9C-AF132A44D161}"/>
          </ac:spMkLst>
        </pc:spChg>
        <pc:graphicFrameChg chg="add mod">
          <ac:chgData name="Silas Leuenberger" userId="441475c9b2410516" providerId="LiveId" clId="{D75009F5-8848-4B2A-92E5-1B43BB73708E}" dt="2025-12-13T14:13:19.011" v="2636"/>
          <ac:graphicFrameMkLst>
            <pc:docMk/>
            <pc:sldMk cId="1769078960" sldId="275"/>
            <ac:graphicFrameMk id="7" creationId="{C1FB360E-5241-ED50-BCF0-3AD4F0D4616D}"/>
          </ac:graphicFrameMkLst>
        </pc:graphicFrameChg>
        <pc:picChg chg="add mod ord">
          <ac:chgData name="Silas Leuenberger" userId="441475c9b2410516" providerId="LiveId" clId="{D75009F5-8848-4B2A-92E5-1B43BB73708E}" dt="2025-12-13T13:40:26.056" v="1940" actId="1440"/>
          <ac:picMkLst>
            <pc:docMk/>
            <pc:sldMk cId="1769078960" sldId="275"/>
            <ac:picMk id="6" creationId="{28F402CF-205B-4CD7-81C3-0BA76101ADDC}"/>
          </ac:picMkLst>
        </pc:picChg>
      </pc:sldChg>
      <pc:sldChg chg="addSp delSp modSp new mod setBg modClrScheme chgLayout">
        <pc:chgData name="Silas Leuenberger" userId="441475c9b2410516" providerId="LiveId" clId="{D75009F5-8848-4B2A-92E5-1B43BB73708E}" dt="2025-12-13T13:42:43.049" v="2135" actId="20577"/>
        <pc:sldMkLst>
          <pc:docMk/>
          <pc:sldMk cId="2843780287" sldId="276"/>
        </pc:sldMkLst>
        <pc:spChg chg="add mod ord">
          <ac:chgData name="Silas Leuenberger" userId="441475c9b2410516" providerId="LiveId" clId="{D75009F5-8848-4B2A-92E5-1B43BB73708E}" dt="2025-12-13T13:42:32.685" v="2109" actId="26606"/>
          <ac:spMkLst>
            <pc:docMk/>
            <pc:sldMk cId="2843780287" sldId="276"/>
            <ac:spMk id="4" creationId="{1DEB2353-CA93-F835-BF43-527027E5326E}"/>
          </ac:spMkLst>
        </pc:spChg>
        <pc:graphicFrameChg chg="add mod modGraphic">
          <ac:chgData name="Silas Leuenberger" userId="441475c9b2410516" providerId="LiveId" clId="{D75009F5-8848-4B2A-92E5-1B43BB73708E}" dt="2025-12-13T13:42:43.049" v="2135" actId="20577"/>
          <ac:graphicFrameMkLst>
            <pc:docMk/>
            <pc:sldMk cId="2843780287" sldId="276"/>
            <ac:graphicFrameMk id="6" creationId="{160B32F1-8DB3-0B96-CE6E-D4EBB81A50AA}"/>
          </ac:graphicFrameMkLst>
        </pc:graphicFrameChg>
      </pc:sldChg>
      <pc:sldChg chg="addSp delSp modSp new mod modClrScheme delAnim chgLayout">
        <pc:chgData name="Silas Leuenberger" userId="441475c9b2410516" providerId="LiveId" clId="{D75009F5-8848-4B2A-92E5-1B43BB73708E}" dt="2025-12-19T08:05:24.015" v="5612" actId="478"/>
        <pc:sldMkLst>
          <pc:docMk/>
          <pc:sldMk cId="589998853" sldId="277"/>
        </pc:sldMkLst>
        <pc:spChg chg="add mod">
          <ac:chgData name="Silas Leuenberger" userId="441475c9b2410516" providerId="LiveId" clId="{D75009F5-8848-4B2A-92E5-1B43BB73708E}" dt="2025-12-13T13:43:36.121" v="2154" actId="20577"/>
          <ac:spMkLst>
            <pc:docMk/>
            <pc:sldMk cId="589998853" sldId="277"/>
            <ac:spMk id="7" creationId="{2D81E04B-BF0D-E40B-F842-2C7B31A92660}"/>
          </ac:spMkLst>
        </pc:spChg>
        <pc:picChg chg="del mod">
          <ac:chgData name="Silas Leuenberger" userId="441475c9b2410516" providerId="LiveId" clId="{D75009F5-8848-4B2A-92E5-1B43BB73708E}" dt="2025-12-19T08:05:24.015" v="5612" actId="478"/>
          <ac:picMkLst>
            <pc:docMk/>
            <pc:sldMk cId="589998853" sldId="277"/>
            <ac:picMk id="2" creationId="{8AE14EA0-95E7-762D-7BE7-EAA481A025BD}"/>
          </ac:picMkLst>
        </pc:picChg>
      </pc:sldChg>
      <pc:sldChg chg="addSp delSp modSp new mod setBg addAnim delAnim modAnim">
        <pc:chgData name="Silas Leuenberger" userId="441475c9b2410516" providerId="LiveId" clId="{D75009F5-8848-4B2A-92E5-1B43BB73708E}" dt="2025-12-15T19:20:27.685" v="5432"/>
        <pc:sldMkLst>
          <pc:docMk/>
          <pc:sldMk cId="3299721121" sldId="278"/>
        </pc:sldMkLst>
        <pc:spChg chg="mod">
          <ac:chgData name="Silas Leuenberger" userId="441475c9b2410516" providerId="LiveId" clId="{D75009F5-8848-4B2A-92E5-1B43BB73708E}" dt="2025-12-13T16:08:28.089" v="2783" actId="26606"/>
          <ac:spMkLst>
            <pc:docMk/>
            <pc:sldMk cId="3299721121" sldId="278"/>
            <ac:spMk id="2" creationId="{3C6456FB-9FCB-A8CB-4944-F47D97C56F88}"/>
          </ac:spMkLst>
        </pc:spChg>
        <pc:spChg chg="add mod">
          <ac:chgData name="Silas Leuenberger" userId="441475c9b2410516" providerId="LiveId" clId="{D75009F5-8848-4B2A-92E5-1B43BB73708E}" dt="2025-12-13T16:08:28.089" v="2783" actId="26606"/>
          <ac:spMkLst>
            <pc:docMk/>
            <pc:sldMk cId="3299721121" sldId="278"/>
            <ac:spMk id="9" creationId="{3949002D-F313-B2EE-C615-01703E836EDD}"/>
          </ac:spMkLst>
        </pc:spChg>
        <pc:picChg chg="add mod">
          <ac:chgData name="Silas Leuenberger" userId="441475c9b2410516" providerId="LiveId" clId="{D75009F5-8848-4B2A-92E5-1B43BB73708E}" dt="2025-12-13T16:08:28.089" v="2783" actId="26606"/>
          <ac:picMkLst>
            <pc:docMk/>
            <pc:sldMk cId="3299721121" sldId="278"/>
            <ac:picMk id="5" creationId="{76388627-48F3-F555-B766-78EF5BB87FBB}"/>
          </ac:picMkLst>
        </pc:picChg>
        <pc:picChg chg="add">
          <ac:chgData name="Silas Leuenberger" userId="441475c9b2410516" providerId="LiveId" clId="{D75009F5-8848-4B2A-92E5-1B43BB73708E}" dt="2025-12-13T16:08:28.089" v="2783" actId="26606"/>
          <ac:picMkLst>
            <pc:docMk/>
            <pc:sldMk cId="3299721121" sldId="278"/>
            <ac:picMk id="14" creationId="{4432DA31-8308-4F44-87C4-068169AA4DCA}"/>
          </ac:picMkLst>
        </pc:picChg>
      </pc:sldChg>
      <pc:sldChg chg="addSp delSp modSp new mod">
        <pc:chgData name="Silas Leuenberger" userId="441475c9b2410516" providerId="LiveId" clId="{D75009F5-8848-4B2A-92E5-1B43BB73708E}" dt="2025-12-13T16:31:01.090" v="3438" actId="12100"/>
        <pc:sldMkLst>
          <pc:docMk/>
          <pc:sldMk cId="4211444021" sldId="279"/>
        </pc:sldMkLst>
        <pc:spChg chg="mod">
          <ac:chgData name="Silas Leuenberger" userId="441475c9b2410516" providerId="LiveId" clId="{D75009F5-8848-4B2A-92E5-1B43BB73708E}" dt="2025-12-13T16:19:14.027" v="2909" actId="20577"/>
          <ac:spMkLst>
            <pc:docMk/>
            <pc:sldMk cId="4211444021" sldId="279"/>
            <ac:spMk id="2" creationId="{0B3239EB-3193-015C-0778-847FC099137B}"/>
          </ac:spMkLst>
        </pc:spChg>
        <pc:spChg chg="add mod">
          <ac:chgData name="Silas Leuenberger" userId="441475c9b2410516" providerId="LiveId" clId="{D75009F5-8848-4B2A-92E5-1B43BB73708E}" dt="2025-12-13T16:22:28.727" v="3069" actId="1582"/>
          <ac:spMkLst>
            <pc:docMk/>
            <pc:sldMk cId="4211444021" sldId="279"/>
            <ac:spMk id="9" creationId="{A97B5604-E95A-324F-547E-B7EF45F41AC7}"/>
          </ac:spMkLst>
        </pc:spChg>
        <pc:graphicFrameChg chg="add mod">
          <ac:chgData name="Silas Leuenberger" userId="441475c9b2410516" providerId="LiveId" clId="{D75009F5-8848-4B2A-92E5-1B43BB73708E}" dt="2025-12-13T16:31:01.090" v="3438" actId="12100"/>
          <ac:graphicFrameMkLst>
            <pc:docMk/>
            <pc:sldMk cId="4211444021" sldId="279"/>
            <ac:graphicFrameMk id="5" creationId="{B997814E-3D6E-D6AD-80F4-F269FB6F765C}"/>
          </ac:graphicFrameMkLst>
        </pc:graphicFrameChg>
        <pc:picChg chg="add mod modCrop">
          <ac:chgData name="Silas Leuenberger" userId="441475c9b2410516" providerId="LiveId" clId="{D75009F5-8848-4B2A-92E5-1B43BB73708E}" dt="2025-12-13T16:21:53.440" v="3061" actId="1440"/>
          <ac:picMkLst>
            <pc:docMk/>
            <pc:sldMk cId="4211444021" sldId="279"/>
            <ac:picMk id="7" creationId="{74F4A452-F4D4-78F7-D418-4025030FFC57}"/>
          </ac:picMkLst>
        </pc:picChg>
      </pc:sldChg>
      <pc:sldChg chg="addSp delSp modSp new mod modShow">
        <pc:chgData name="Silas Leuenberger" userId="441475c9b2410516" providerId="LiveId" clId="{D75009F5-8848-4B2A-92E5-1B43BB73708E}" dt="2025-12-18T13:28:59.935" v="5611" actId="729"/>
        <pc:sldMkLst>
          <pc:docMk/>
          <pc:sldMk cId="2631805626" sldId="280"/>
        </pc:sldMkLst>
        <pc:spChg chg="mod">
          <ac:chgData name="Silas Leuenberger" userId="441475c9b2410516" providerId="LiveId" clId="{D75009F5-8848-4B2A-92E5-1B43BB73708E}" dt="2025-12-16T09:49:33.890" v="5513"/>
          <ac:spMkLst>
            <pc:docMk/>
            <pc:sldMk cId="2631805626" sldId="280"/>
            <ac:spMk id="2" creationId="{856555D9-78D7-2802-DF14-D2F2E8DC1587}"/>
          </ac:spMkLst>
        </pc:spChg>
        <pc:picChg chg="add mod modCrop">
          <ac:chgData name="Silas Leuenberger" userId="441475c9b2410516" providerId="LiveId" clId="{D75009F5-8848-4B2A-92E5-1B43BB73708E}" dt="2025-12-16T09:48:17.502" v="5485" actId="1076"/>
          <ac:picMkLst>
            <pc:docMk/>
            <pc:sldMk cId="2631805626" sldId="280"/>
            <ac:picMk id="4" creationId="{F1003C35-4F11-6EBF-C69A-B3722641D464}"/>
          </ac:picMkLst>
        </pc:picChg>
        <pc:picChg chg="add mod modCrop">
          <ac:chgData name="Silas Leuenberger" userId="441475c9b2410516" providerId="LiveId" clId="{D75009F5-8848-4B2A-92E5-1B43BB73708E}" dt="2025-12-16T09:48:34.562" v="5506" actId="1035"/>
          <ac:picMkLst>
            <pc:docMk/>
            <pc:sldMk cId="2631805626" sldId="280"/>
            <ac:picMk id="7" creationId="{43D350B3-C248-8D3A-3838-6B57F4DB2DB0}"/>
          </ac:picMkLst>
        </pc:picChg>
      </pc:sldChg>
      <pc:sldChg chg="addSp delSp modSp new mod modClrScheme modShow chgLayout">
        <pc:chgData name="Silas Leuenberger" userId="441475c9b2410516" providerId="LiveId" clId="{D75009F5-8848-4B2A-92E5-1B43BB73708E}" dt="2025-12-18T13:28:59.935" v="5611" actId="729"/>
        <pc:sldMkLst>
          <pc:docMk/>
          <pc:sldMk cId="1069870444" sldId="281"/>
        </pc:sldMkLst>
        <pc:spChg chg="add mod ord">
          <ac:chgData name="Silas Leuenberger" userId="441475c9b2410516" providerId="LiveId" clId="{D75009F5-8848-4B2A-92E5-1B43BB73708E}" dt="2025-12-13T16:23:08.699" v="3080" actId="20577"/>
          <ac:spMkLst>
            <pc:docMk/>
            <pc:sldMk cId="1069870444" sldId="281"/>
            <ac:spMk id="5" creationId="{96723C3B-5FAA-B0C9-7B77-4477B259C353}"/>
          </ac:spMkLst>
        </pc:spChg>
        <pc:spChg chg="add mod ord">
          <ac:chgData name="Silas Leuenberger" userId="441475c9b2410516" providerId="LiveId" clId="{D75009F5-8848-4B2A-92E5-1B43BB73708E}" dt="2025-12-13T16:23:00.892" v="3072" actId="700"/>
          <ac:spMkLst>
            <pc:docMk/>
            <pc:sldMk cId="1069870444" sldId="281"/>
            <ac:spMk id="6" creationId="{CD62FAFA-305B-A5F8-8EE0-D49C69E24A6C}"/>
          </ac:spMkLst>
        </pc:spChg>
      </pc:sldChg>
      <pc:sldChg chg="addSp delSp modSp add mod modTransition addAnim delAnim modAnim">
        <pc:chgData name="Silas Leuenberger" userId="441475c9b2410516" providerId="LiveId" clId="{D75009F5-8848-4B2A-92E5-1B43BB73708E}" dt="2025-12-15T18:15:56.920" v="4509"/>
        <pc:sldMkLst>
          <pc:docMk/>
          <pc:sldMk cId="3654551916" sldId="282"/>
        </pc:sldMkLst>
        <pc:spChg chg="mod">
          <ac:chgData name="Silas Leuenberger" userId="441475c9b2410516" providerId="LiveId" clId="{D75009F5-8848-4B2A-92E5-1B43BB73708E}" dt="2025-12-15T18:15:53.109" v="4508" actId="164"/>
          <ac:spMkLst>
            <pc:docMk/>
            <pc:sldMk cId="3654551916" sldId="282"/>
            <ac:spMk id="9" creationId="{6AA23980-D1CD-8EDE-B960-4979E93E5299}"/>
          </ac:spMkLst>
        </pc:spChg>
        <pc:spChg chg="mod">
          <ac:chgData name="Silas Leuenberger" userId="441475c9b2410516" providerId="LiveId" clId="{D75009F5-8848-4B2A-92E5-1B43BB73708E}" dt="2025-12-15T18:15:53.109" v="4508" actId="164"/>
          <ac:spMkLst>
            <pc:docMk/>
            <pc:sldMk cId="3654551916" sldId="282"/>
            <ac:spMk id="12" creationId="{96DADA5C-F772-9390-171C-49966726F9BE}"/>
          </ac:spMkLst>
        </pc:spChg>
        <pc:spChg chg="add mod">
          <ac:chgData name="Silas Leuenberger" userId="441475c9b2410516" providerId="LiveId" clId="{D75009F5-8848-4B2A-92E5-1B43BB73708E}" dt="2025-12-15T18:15:53.109" v="4508" actId="164"/>
          <ac:spMkLst>
            <pc:docMk/>
            <pc:sldMk cId="3654551916" sldId="282"/>
            <ac:spMk id="13" creationId="{262515A1-CB2E-FE6E-60DC-AE9FBC85F34C}"/>
          </ac:spMkLst>
        </pc:spChg>
        <pc:spChg chg="mod">
          <ac:chgData name="Silas Leuenberger" userId="441475c9b2410516" providerId="LiveId" clId="{D75009F5-8848-4B2A-92E5-1B43BB73708E}" dt="2025-12-15T18:15:53.109" v="4508" actId="164"/>
          <ac:spMkLst>
            <pc:docMk/>
            <pc:sldMk cId="3654551916" sldId="282"/>
            <ac:spMk id="17" creationId="{6FDB422A-DF28-604C-41C1-B252330A828C}"/>
          </ac:spMkLst>
        </pc:spChg>
        <pc:spChg chg="add mod">
          <ac:chgData name="Silas Leuenberger" userId="441475c9b2410516" providerId="LiveId" clId="{D75009F5-8848-4B2A-92E5-1B43BB73708E}" dt="2025-12-15T18:15:53.109" v="4508" actId="164"/>
          <ac:spMkLst>
            <pc:docMk/>
            <pc:sldMk cId="3654551916" sldId="282"/>
            <ac:spMk id="19" creationId="{D0F8D0DB-114A-5AE2-A56E-DD5C9FAB6AB8}"/>
          </ac:spMkLst>
        </pc:spChg>
        <pc:grpChg chg="add mod">
          <ac:chgData name="Silas Leuenberger" userId="441475c9b2410516" providerId="LiveId" clId="{D75009F5-8848-4B2A-92E5-1B43BB73708E}" dt="2025-12-15T18:15:53.109" v="4508" actId="164"/>
          <ac:grpSpMkLst>
            <pc:docMk/>
            <pc:sldMk cId="3654551916" sldId="282"/>
            <ac:grpSpMk id="7" creationId="{1E6A9E7C-1259-27D2-4B4D-C5103FF2164E}"/>
          </ac:grpSpMkLst>
        </pc:grpChg>
        <pc:grpChg chg="add mod">
          <ac:chgData name="Silas Leuenberger" userId="441475c9b2410516" providerId="LiveId" clId="{D75009F5-8848-4B2A-92E5-1B43BB73708E}" dt="2025-12-15T18:15:53.109" v="4508" actId="164"/>
          <ac:grpSpMkLst>
            <pc:docMk/>
            <pc:sldMk cId="3654551916" sldId="282"/>
            <ac:grpSpMk id="10" creationId="{754D2D26-FDA7-00FA-8F9E-A55189123D3B}"/>
          </ac:grpSpMkLst>
        </pc:grpChg>
        <pc:grpChg chg="add mod">
          <ac:chgData name="Silas Leuenberger" userId="441475c9b2410516" providerId="LiveId" clId="{D75009F5-8848-4B2A-92E5-1B43BB73708E}" dt="2025-12-15T18:15:50.135" v="4507" actId="164"/>
          <ac:grpSpMkLst>
            <pc:docMk/>
            <pc:sldMk cId="3654551916" sldId="282"/>
            <ac:grpSpMk id="14" creationId="{E729F7DE-4FC4-4255-1466-7F05B5C55A62}"/>
          </ac:grpSpMkLst>
        </pc:grpChg>
        <pc:grpChg chg="add mod">
          <ac:chgData name="Silas Leuenberger" userId="441475c9b2410516" providerId="LiveId" clId="{D75009F5-8848-4B2A-92E5-1B43BB73708E}" dt="2025-12-15T18:15:53.109" v="4508" actId="164"/>
          <ac:grpSpMkLst>
            <pc:docMk/>
            <pc:sldMk cId="3654551916" sldId="282"/>
            <ac:grpSpMk id="15" creationId="{C1D05082-46B8-811A-F283-76C725FC91A6}"/>
          </ac:grpSpMkLst>
        </pc:grpChg>
        <pc:grpChg chg="add mod">
          <ac:chgData name="Silas Leuenberger" userId="441475c9b2410516" providerId="LiveId" clId="{D75009F5-8848-4B2A-92E5-1B43BB73708E}" dt="2025-12-15T18:15:53.109" v="4508" actId="164"/>
          <ac:grpSpMkLst>
            <pc:docMk/>
            <pc:sldMk cId="3654551916" sldId="282"/>
            <ac:grpSpMk id="21" creationId="{3FAA60D6-80CF-B9EB-3160-0F7A2676140B}"/>
          </ac:grpSpMkLst>
        </pc:grpChg>
        <pc:graphicFrameChg chg="mod modGraphic">
          <ac:chgData name="Silas Leuenberger" userId="441475c9b2410516" providerId="LiveId" clId="{D75009F5-8848-4B2A-92E5-1B43BB73708E}" dt="2025-12-13T16:42:32.897" v="3474" actId="1076"/>
          <ac:graphicFrameMkLst>
            <pc:docMk/>
            <pc:sldMk cId="3654551916" sldId="282"/>
            <ac:graphicFrameMk id="20" creationId="{569FC379-BAC8-D54F-7CD9-E9D6F5163BEB}"/>
          </ac:graphicFrameMkLst>
        </pc:graphicFrameChg>
        <pc:cxnChg chg="mod">
          <ac:chgData name="Silas Leuenberger" userId="441475c9b2410516" providerId="LiveId" clId="{D75009F5-8848-4B2A-92E5-1B43BB73708E}" dt="2025-12-15T18:13:34.278" v="4483"/>
          <ac:cxnSpMkLst>
            <pc:docMk/>
            <pc:sldMk cId="3654551916" sldId="282"/>
            <ac:cxnSpMk id="8" creationId="{95DA6E6E-0E93-E45C-C5B6-9FE60BBA6A13}"/>
          </ac:cxnSpMkLst>
        </pc:cxnChg>
        <pc:cxnChg chg="mod">
          <ac:chgData name="Silas Leuenberger" userId="441475c9b2410516" providerId="LiveId" clId="{D75009F5-8848-4B2A-92E5-1B43BB73708E}" dt="2025-12-15T18:13:34.278" v="4483"/>
          <ac:cxnSpMkLst>
            <pc:docMk/>
            <pc:sldMk cId="3654551916" sldId="282"/>
            <ac:cxnSpMk id="11" creationId="{F287D905-AE50-B397-1888-7F6C68634305}"/>
          </ac:cxnSpMkLst>
        </pc:cxnChg>
        <pc:cxnChg chg="mod">
          <ac:chgData name="Silas Leuenberger" userId="441475c9b2410516" providerId="LiveId" clId="{D75009F5-8848-4B2A-92E5-1B43BB73708E}" dt="2025-12-15T18:15:45.350" v="4505"/>
          <ac:cxnSpMkLst>
            <pc:docMk/>
            <pc:sldMk cId="3654551916" sldId="282"/>
            <ac:cxnSpMk id="16" creationId="{45405C98-8B67-5324-CE97-30C361D4C38F}"/>
          </ac:cxnSpMkLst>
        </pc:cxnChg>
      </pc:sldChg>
      <pc:sldChg chg="addSp delSp modSp add mod modTransition modAnim">
        <pc:chgData name="Silas Leuenberger" userId="441475c9b2410516" providerId="LiveId" clId="{D75009F5-8848-4B2A-92E5-1B43BB73708E}" dt="2025-12-15T18:16:27.739" v="4517"/>
        <pc:sldMkLst>
          <pc:docMk/>
          <pc:sldMk cId="4276999925" sldId="283"/>
        </pc:sldMkLst>
        <pc:spChg chg="mod">
          <ac:chgData name="Silas Leuenberger" userId="441475c9b2410516" providerId="LiveId" clId="{D75009F5-8848-4B2A-92E5-1B43BB73708E}" dt="2025-12-15T18:16:07.282" v="4514" actId="1076"/>
          <ac:spMkLst>
            <pc:docMk/>
            <pc:sldMk cId="4276999925" sldId="283"/>
            <ac:spMk id="4" creationId="{BAE0365F-4C8D-A063-8245-7C51C8DAAF7D}"/>
          </ac:spMkLst>
        </pc:spChg>
        <pc:spChg chg="mod">
          <ac:chgData name="Silas Leuenberger" userId="441475c9b2410516" providerId="LiveId" clId="{D75009F5-8848-4B2A-92E5-1B43BB73708E}" dt="2025-12-15T18:15:40.028" v="4504" actId="165"/>
          <ac:spMkLst>
            <pc:docMk/>
            <pc:sldMk cId="4276999925" sldId="283"/>
            <ac:spMk id="13" creationId="{12FB496A-6312-18F1-0620-D69F04CC228F}"/>
          </ac:spMkLst>
        </pc:spChg>
        <pc:spChg chg="mod">
          <ac:chgData name="Silas Leuenberger" userId="441475c9b2410516" providerId="LiveId" clId="{D75009F5-8848-4B2A-92E5-1B43BB73708E}" dt="2025-12-15T18:15:40.028" v="4504" actId="165"/>
          <ac:spMkLst>
            <pc:docMk/>
            <pc:sldMk cId="4276999925" sldId="283"/>
            <ac:spMk id="16" creationId="{218C4652-3423-BDE7-015E-1ACFB916CE7A}"/>
          </ac:spMkLst>
        </pc:spChg>
        <pc:spChg chg="add mod topLvl">
          <ac:chgData name="Silas Leuenberger" userId="441475c9b2410516" providerId="LiveId" clId="{D75009F5-8848-4B2A-92E5-1B43BB73708E}" dt="2025-12-15T18:16:07.282" v="4514" actId="1076"/>
          <ac:spMkLst>
            <pc:docMk/>
            <pc:sldMk cId="4276999925" sldId="283"/>
            <ac:spMk id="19" creationId="{ADD189B8-44FE-9099-85B7-47FD285C4032}"/>
          </ac:spMkLst>
        </pc:spChg>
        <pc:spChg chg="add mod topLvl">
          <ac:chgData name="Silas Leuenberger" userId="441475c9b2410516" providerId="LiveId" clId="{D75009F5-8848-4B2A-92E5-1B43BB73708E}" dt="2025-12-15T18:16:22.126" v="4515" actId="164"/>
          <ac:spMkLst>
            <pc:docMk/>
            <pc:sldMk cId="4276999925" sldId="283"/>
            <ac:spMk id="20" creationId="{5A89CA5F-F862-81FA-7440-271C4FA5C85B}"/>
          </ac:spMkLst>
        </pc:spChg>
        <pc:grpChg chg="add mod topLvl">
          <ac:chgData name="Silas Leuenberger" userId="441475c9b2410516" providerId="LiveId" clId="{D75009F5-8848-4B2A-92E5-1B43BB73708E}" dt="2025-12-15T18:16:07.282" v="4514" actId="1076"/>
          <ac:grpSpMkLst>
            <pc:docMk/>
            <pc:sldMk cId="4276999925" sldId="283"/>
            <ac:grpSpMk id="8" creationId="{9C11856D-48B5-E02E-5396-381227EC1D4F}"/>
          </ac:grpSpMkLst>
        </pc:grpChg>
        <pc:grpChg chg="add mod topLvl">
          <ac:chgData name="Silas Leuenberger" userId="441475c9b2410516" providerId="LiveId" clId="{D75009F5-8848-4B2A-92E5-1B43BB73708E}" dt="2025-12-15T18:16:22.126" v="4515" actId="164"/>
          <ac:grpSpMkLst>
            <pc:docMk/>
            <pc:sldMk cId="4276999925" sldId="283"/>
            <ac:grpSpMk id="14" creationId="{4B7B1E61-E3F2-F17D-2BF0-74C1E75236AE}"/>
          </ac:grpSpMkLst>
        </pc:grpChg>
        <pc:grpChg chg="add mod">
          <ac:chgData name="Silas Leuenberger" userId="441475c9b2410516" providerId="LiveId" clId="{D75009F5-8848-4B2A-92E5-1B43BB73708E}" dt="2025-12-15T18:16:22.126" v="4515" actId="164"/>
          <ac:grpSpMkLst>
            <pc:docMk/>
            <pc:sldMk cId="4276999925" sldId="283"/>
            <ac:grpSpMk id="22" creationId="{AA21E556-087D-93C9-F8B4-2C384DB6256B}"/>
          </ac:grpSpMkLst>
        </pc:grpChg>
        <pc:graphicFrameChg chg="add mod modGraphic">
          <ac:chgData name="Silas Leuenberger" userId="441475c9b2410516" providerId="LiveId" clId="{D75009F5-8848-4B2A-92E5-1B43BB73708E}" dt="2025-12-13T16:43:03.395" v="3484" actId="1076"/>
          <ac:graphicFrameMkLst>
            <pc:docMk/>
            <pc:sldMk cId="4276999925" sldId="283"/>
            <ac:graphicFrameMk id="2" creationId="{81A73409-780C-BFD9-B06C-E0B1280E6303}"/>
          </ac:graphicFrameMkLst>
        </pc:graphicFrameChg>
        <pc:graphicFrameChg chg="add del">
          <ac:chgData name="Silas Leuenberger" userId="441475c9b2410516" providerId="LiveId" clId="{D75009F5-8848-4B2A-92E5-1B43BB73708E}" dt="2025-12-13T16:43:09.149" v="3488" actId="478"/>
          <ac:graphicFrameMkLst>
            <pc:docMk/>
            <pc:sldMk cId="4276999925" sldId="283"/>
            <ac:graphicFrameMk id="18" creationId="{09230BFB-4668-6996-CE3C-76830B5ABC26}"/>
          </ac:graphicFrameMkLst>
        </pc:graphicFrameChg>
      </pc:sldChg>
      <pc:sldChg chg="addSp delSp modSp new mod modClrScheme chgLayout modNotesTx">
        <pc:chgData name="Silas Leuenberger" userId="441475c9b2410516" providerId="LiveId" clId="{D75009F5-8848-4B2A-92E5-1B43BB73708E}" dt="2025-12-15T17:58:00.851" v="4111" actId="20577"/>
        <pc:sldMkLst>
          <pc:docMk/>
          <pc:sldMk cId="510041481" sldId="285"/>
        </pc:sldMkLst>
        <pc:spChg chg="add mod ord">
          <ac:chgData name="Silas Leuenberger" userId="441475c9b2410516" providerId="LiveId" clId="{D75009F5-8848-4B2A-92E5-1B43BB73708E}" dt="2025-12-15T17:49:36.309" v="4051" actId="1076"/>
          <ac:spMkLst>
            <pc:docMk/>
            <pc:sldMk cId="510041481" sldId="285"/>
            <ac:spMk id="4" creationId="{B48944AF-CDA7-5C44-C3FD-09B711A987A9}"/>
          </ac:spMkLst>
        </pc:spChg>
        <pc:graphicFrameChg chg="add mod modGraphic">
          <ac:chgData name="Silas Leuenberger" userId="441475c9b2410516" providerId="LiveId" clId="{D75009F5-8848-4B2A-92E5-1B43BB73708E}" dt="2025-12-15T17:56:33.401" v="4079" actId="20577"/>
          <ac:graphicFrameMkLst>
            <pc:docMk/>
            <pc:sldMk cId="510041481" sldId="285"/>
            <ac:graphicFrameMk id="7" creationId="{CBE05878-3831-EA4A-CA6C-A93C57144427}"/>
          </ac:graphicFrameMkLst>
        </pc:graphicFrameChg>
        <pc:picChg chg="add mod">
          <ac:chgData name="Silas Leuenberger" userId="441475c9b2410516" providerId="LiveId" clId="{D75009F5-8848-4B2A-92E5-1B43BB73708E}" dt="2025-12-15T17:53:47.100" v="4066" actId="1076"/>
          <ac:picMkLst>
            <pc:docMk/>
            <pc:sldMk cId="510041481" sldId="285"/>
            <ac:picMk id="1028" creationId="{8BA2B3F6-1AD3-0255-89E0-0D7D8E312FCF}"/>
          </ac:picMkLst>
        </pc:picChg>
      </pc:sldChg>
      <pc:sldChg chg="addSp delSp modSp add mod modTransition modNotesTx">
        <pc:chgData name="Silas Leuenberger" userId="441475c9b2410516" providerId="LiveId" clId="{D75009F5-8848-4B2A-92E5-1B43BB73708E}" dt="2025-12-18T07:50:44.937" v="5601" actId="20577"/>
        <pc:sldMkLst>
          <pc:docMk/>
          <pc:sldMk cId="4235037412" sldId="286"/>
        </pc:sldMkLst>
        <pc:graphicFrameChg chg="modGraphic">
          <ac:chgData name="Silas Leuenberger" userId="441475c9b2410516" providerId="LiveId" clId="{D75009F5-8848-4B2A-92E5-1B43BB73708E}" dt="2025-12-18T07:50:44.937" v="5601" actId="20577"/>
          <ac:graphicFrameMkLst>
            <pc:docMk/>
            <pc:sldMk cId="4235037412" sldId="286"/>
            <ac:graphicFrameMk id="7" creationId="{1E2A2FE9-CDF6-5923-38A1-CA8E8100A4F5}"/>
          </ac:graphicFrameMkLst>
        </pc:graphicFrameChg>
        <pc:picChg chg="add mod">
          <ac:chgData name="Silas Leuenberger" userId="441475c9b2410516" providerId="LiveId" clId="{D75009F5-8848-4B2A-92E5-1B43BB73708E}" dt="2025-12-15T17:55:52.151" v="4075" actId="1076"/>
          <ac:picMkLst>
            <pc:docMk/>
            <pc:sldMk cId="4235037412" sldId="286"/>
            <ac:picMk id="6" creationId="{3E107798-47D4-E605-C25F-BE183A21836F}"/>
          </ac:picMkLst>
        </pc:picChg>
      </pc:sldChg>
      <pc:sldChg chg="addSp delSp modSp add mod modTransition delAnim">
        <pc:chgData name="Silas Leuenberger" userId="441475c9b2410516" providerId="LiveId" clId="{D75009F5-8848-4B2A-92E5-1B43BB73708E}" dt="2025-12-15T19:17:39.077" v="5422"/>
        <pc:sldMkLst>
          <pc:docMk/>
          <pc:sldMk cId="1913073683" sldId="287"/>
        </pc:sldMkLst>
        <pc:graphicFrameChg chg="mod modGraphic">
          <ac:chgData name="Silas Leuenberger" userId="441475c9b2410516" providerId="LiveId" clId="{D75009F5-8848-4B2A-92E5-1B43BB73708E}" dt="2025-12-15T18:39:40.645" v="5171" actId="20577"/>
          <ac:graphicFrameMkLst>
            <pc:docMk/>
            <pc:sldMk cId="1913073683" sldId="287"/>
            <ac:graphicFrameMk id="5" creationId="{D59777BE-109D-9491-1803-4C61EB03D3E6}"/>
          </ac:graphicFrameMkLst>
        </pc:graphicFrameChg>
        <pc:picChg chg="add mod ord">
          <ac:chgData name="Silas Leuenberger" userId="441475c9b2410516" providerId="LiveId" clId="{D75009F5-8848-4B2A-92E5-1B43BB73708E}" dt="2025-12-15T18:36:53.762" v="5144" actId="1440"/>
          <ac:picMkLst>
            <pc:docMk/>
            <pc:sldMk cId="1913073683" sldId="287"/>
            <ac:picMk id="8" creationId="{3E28BD41-4D29-DC83-5C54-148845D70B80}"/>
          </ac:picMkLst>
        </pc:picChg>
      </pc:sldChg>
      <pc:sldChg chg="addSp delSp modSp add mod modTransition modNotesTx">
        <pc:chgData name="Silas Leuenberger" userId="441475c9b2410516" providerId="LiveId" clId="{D75009F5-8848-4B2A-92E5-1B43BB73708E}" dt="2025-12-15T18:43:03.762" v="5192"/>
        <pc:sldMkLst>
          <pc:docMk/>
          <pc:sldMk cId="1302198368" sldId="288"/>
        </pc:sldMkLst>
        <pc:picChg chg="add mod">
          <ac:chgData name="Silas Leuenberger" userId="441475c9b2410516" providerId="LiveId" clId="{D75009F5-8848-4B2A-92E5-1B43BB73708E}" dt="2025-12-15T18:42:41.857" v="5177" actId="1076"/>
          <ac:picMkLst>
            <pc:docMk/>
            <pc:sldMk cId="1302198368" sldId="288"/>
            <ac:picMk id="2050" creationId="{144A049E-441D-6ED1-4246-6A51DE229A7B}"/>
          </ac:picMkLst>
        </pc:picChg>
      </pc:sldChg>
      <pc:sldChg chg="modSp add del mod modTransition modAnim">
        <pc:chgData name="Silas Leuenberger" userId="441475c9b2410516" providerId="LiveId" clId="{D75009F5-8848-4B2A-92E5-1B43BB73708E}" dt="2025-12-18T11:31:30.698" v="5608" actId="2711"/>
        <pc:sldMkLst>
          <pc:docMk/>
          <pc:sldMk cId="2830226425" sldId="289"/>
        </pc:sldMkLst>
        <pc:graphicFrameChg chg="mod modGraphic">
          <ac:chgData name="Silas Leuenberger" userId="441475c9b2410516" providerId="LiveId" clId="{D75009F5-8848-4B2A-92E5-1B43BB73708E}" dt="2025-12-18T11:31:30.698" v="5608" actId="2711"/>
          <ac:graphicFrameMkLst>
            <pc:docMk/>
            <pc:sldMk cId="2830226425" sldId="289"/>
            <ac:graphicFrameMk id="5" creationId="{AAB0AEE2-3D5B-3B02-84EA-C0313D8005D1}"/>
          </ac:graphicFrameMkLst>
        </pc:graphicFrameChg>
        <pc:graphicFrameChg chg="mod modGraphic">
          <ac:chgData name="Silas Leuenberger" userId="441475c9b2410516" providerId="LiveId" clId="{D75009F5-8848-4B2A-92E5-1B43BB73708E}" dt="2025-12-15T18:46:42.898" v="5236" actId="688"/>
          <ac:graphicFrameMkLst>
            <pc:docMk/>
            <pc:sldMk cId="2830226425" sldId="289"/>
            <ac:graphicFrameMk id="6" creationId="{1A7819AC-DA36-655E-B51B-8343E3ABBEB2}"/>
          </ac:graphicFrameMkLst>
        </pc:graphicFrameChg>
      </pc:sldChg>
      <pc:sldChg chg="add modTransition">
        <pc:chgData name="Silas Leuenberger" userId="441475c9b2410516" providerId="LiveId" clId="{D75009F5-8848-4B2A-92E5-1B43BB73708E}" dt="2025-12-15T18:52:45.428" v="5344"/>
        <pc:sldMkLst>
          <pc:docMk/>
          <pc:sldMk cId="2019400659" sldId="290"/>
        </pc:sldMkLst>
      </pc:sldChg>
      <pc:sldChg chg="modSp add mod">
        <pc:chgData name="Silas Leuenberger" userId="441475c9b2410516" providerId="LiveId" clId="{D75009F5-8848-4B2A-92E5-1B43BB73708E}" dt="2025-12-15T18:55:47.835" v="5389" actId="20577"/>
        <pc:sldMkLst>
          <pc:docMk/>
          <pc:sldMk cId="1440877993" sldId="291"/>
        </pc:sldMkLst>
        <pc:spChg chg="mod">
          <ac:chgData name="Silas Leuenberger" userId="441475c9b2410516" providerId="LiveId" clId="{D75009F5-8848-4B2A-92E5-1B43BB73708E}" dt="2025-12-15T18:55:47.835" v="5389" actId="20577"/>
          <ac:spMkLst>
            <pc:docMk/>
            <pc:sldMk cId="1440877993" sldId="291"/>
            <ac:spMk id="3" creationId="{7D853807-2E7A-C78B-DFCA-F625CE4FC78E}"/>
          </ac:spMkLst>
        </pc:spChg>
      </pc:sldChg>
      <pc:sldChg chg="modSp add mod modTransition modAnim">
        <pc:chgData name="Silas Leuenberger" userId="441475c9b2410516" providerId="LiveId" clId="{D75009F5-8848-4B2A-92E5-1B43BB73708E}" dt="2025-12-15T19:05:47.329" v="5421"/>
        <pc:sldMkLst>
          <pc:docMk/>
          <pc:sldMk cId="3335989953" sldId="292"/>
        </pc:sldMkLst>
        <pc:spChg chg="mod">
          <ac:chgData name="Silas Leuenberger" userId="441475c9b2410516" providerId="LiveId" clId="{D75009F5-8848-4B2A-92E5-1B43BB73708E}" dt="2025-12-15T18:58:22.959" v="5409" actId="208"/>
          <ac:spMkLst>
            <pc:docMk/>
            <pc:sldMk cId="3335989953" sldId="292"/>
            <ac:spMk id="13" creationId="{18EC91F7-4C50-A4A0-2533-D2147B20C299}"/>
          </ac:spMkLst>
        </pc:spChg>
        <pc:spChg chg="mod">
          <ac:chgData name="Silas Leuenberger" userId="441475c9b2410516" providerId="LiveId" clId="{D75009F5-8848-4B2A-92E5-1B43BB73708E}" dt="2025-12-15T18:57:25.660" v="5392" actId="207"/>
          <ac:spMkLst>
            <pc:docMk/>
            <pc:sldMk cId="3335989953" sldId="292"/>
            <ac:spMk id="14" creationId="{E581E632-61FE-178B-68A8-09D165097A04}"/>
          </ac:spMkLst>
        </pc:spChg>
        <pc:graphicFrameChg chg="mod modGraphic">
          <ac:chgData name="Silas Leuenberger" userId="441475c9b2410516" providerId="LiveId" clId="{D75009F5-8848-4B2A-92E5-1B43BB73708E}" dt="2025-12-15T18:57:42.963" v="5398"/>
          <ac:graphicFrameMkLst>
            <pc:docMk/>
            <pc:sldMk cId="3335989953" sldId="292"/>
            <ac:graphicFrameMk id="11" creationId="{D8F7886A-521F-3DD5-E791-D41915C9BD6F}"/>
          </ac:graphicFrameMkLst>
        </pc:graphicFrameChg>
      </pc:sldChg>
      <pc:sldChg chg="addSp delSp modSp add mod ord modTransition modAnim">
        <pc:chgData name="Silas Leuenberger" userId="441475c9b2410516" providerId="LiveId" clId="{D75009F5-8848-4B2A-92E5-1B43BB73708E}" dt="2025-12-15T19:05:47.329" v="5421"/>
        <pc:sldMkLst>
          <pc:docMk/>
          <pc:sldMk cId="3762533103" sldId="293"/>
        </pc:sldMkLst>
        <pc:spChg chg="mod">
          <ac:chgData name="Silas Leuenberger" userId="441475c9b2410516" providerId="LiveId" clId="{D75009F5-8848-4B2A-92E5-1B43BB73708E}" dt="2025-12-15T18:58:28.353" v="5410" actId="208"/>
          <ac:spMkLst>
            <pc:docMk/>
            <pc:sldMk cId="3762533103" sldId="293"/>
            <ac:spMk id="15" creationId="{070658B2-D6C3-C532-2C1C-867BE775BC06}"/>
          </ac:spMkLst>
        </pc:spChg>
        <pc:spChg chg="mod">
          <ac:chgData name="Silas Leuenberger" userId="441475c9b2410516" providerId="LiveId" clId="{D75009F5-8848-4B2A-92E5-1B43BB73708E}" dt="2025-12-15T18:58:06.169" v="5406" actId="207"/>
          <ac:spMkLst>
            <pc:docMk/>
            <pc:sldMk cId="3762533103" sldId="293"/>
            <ac:spMk id="16" creationId="{B39FF7FE-B85E-0C87-80ED-B35E0F71B91B}"/>
          </ac:spMkLst>
        </pc:spChg>
        <pc:graphicFrameChg chg="mod modGraphic">
          <ac:chgData name="Silas Leuenberger" userId="441475c9b2410516" providerId="LiveId" clId="{D75009F5-8848-4B2A-92E5-1B43BB73708E}" dt="2025-12-15T18:57:50.071" v="5401"/>
          <ac:graphicFrameMkLst>
            <pc:docMk/>
            <pc:sldMk cId="3762533103" sldId="293"/>
            <ac:graphicFrameMk id="11" creationId="{105908BD-08E7-B8A9-F9A9-3B0B1046AF56}"/>
          </ac:graphicFrameMkLst>
        </pc:graphicFrameChg>
      </pc:sldChg>
      <pc:sldChg chg="modSp add mod modTransition">
        <pc:chgData name="Silas Leuenberger" userId="441475c9b2410516" providerId="LiveId" clId="{D75009F5-8848-4B2A-92E5-1B43BB73708E}" dt="2025-12-15T19:05:47.329" v="5421"/>
        <pc:sldMkLst>
          <pc:docMk/>
          <pc:sldMk cId="599577255" sldId="294"/>
        </pc:sldMkLst>
        <pc:spChg chg="mod">
          <ac:chgData name="Silas Leuenberger" userId="441475c9b2410516" providerId="LiveId" clId="{D75009F5-8848-4B2A-92E5-1B43BB73708E}" dt="2025-12-15T18:58:32.126" v="5411" actId="208"/>
          <ac:spMkLst>
            <pc:docMk/>
            <pc:sldMk cId="599577255" sldId="294"/>
            <ac:spMk id="17" creationId="{4CE355EB-D2AA-9257-3FD1-604B6E9367EA}"/>
          </ac:spMkLst>
        </pc:spChg>
        <pc:spChg chg="mod">
          <ac:chgData name="Silas Leuenberger" userId="441475c9b2410516" providerId="LiveId" clId="{D75009F5-8848-4B2A-92E5-1B43BB73708E}" dt="2025-12-15T18:58:11.287" v="5407" actId="207"/>
          <ac:spMkLst>
            <pc:docMk/>
            <pc:sldMk cId="599577255" sldId="294"/>
            <ac:spMk id="18" creationId="{B36F1BEF-D9EA-520E-17ED-B1EDF94044B8}"/>
          </ac:spMkLst>
        </pc:spChg>
      </pc:sldChg>
      <pc:sldChg chg="modSp add mod modTransition">
        <pc:chgData name="Silas Leuenberger" userId="441475c9b2410516" providerId="LiveId" clId="{D75009F5-8848-4B2A-92E5-1B43BB73708E}" dt="2025-12-15T19:05:47.329" v="5421"/>
        <pc:sldMkLst>
          <pc:docMk/>
          <pc:sldMk cId="2495317230" sldId="295"/>
        </pc:sldMkLst>
        <pc:spChg chg="mod">
          <ac:chgData name="Silas Leuenberger" userId="441475c9b2410516" providerId="LiveId" clId="{D75009F5-8848-4B2A-92E5-1B43BB73708E}" dt="2025-12-15T19:05:38.164" v="5420" actId="207"/>
          <ac:spMkLst>
            <pc:docMk/>
            <pc:sldMk cId="2495317230" sldId="295"/>
            <ac:spMk id="19" creationId="{E53C67BE-9B42-40EC-6DD0-11F4A9BF2F49}"/>
          </ac:spMkLst>
        </pc:spChg>
        <pc:spChg chg="mod">
          <ac:chgData name="Silas Leuenberger" userId="441475c9b2410516" providerId="LiveId" clId="{D75009F5-8848-4B2A-92E5-1B43BB73708E}" dt="2025-12-15T18:58:16.605" v="5408" actId="207"/>
          <ac:spMkLst>
            <pc:docMk/>
            <pc:sldMk cId="2495317230" sldId="295"/>
            <ac:spMk id="20" creationId="{1D3F17C9-2E53-3012-3CB6-C85A40B4A8F4}"/>
          </ac:spMkLst>
        </pc:spChg>
      </pc:sldChg>
      <pc:sldChg chg="addSp delSp modSp new mod ord modClrScheme modShow chgLayout">
        <pc:chgData name="Silas Leuenberger" userId="441475c9b2410516" providerId="LiveId" clId="{D75009F5-8848-4B2A-92E5-1B43BB73708E}" dt="2025-12-18T13:28:59.935" v="5611" actId="729"/>
        <pc:sldMkLst>
          <pc:docMk/>
          <pc:sldMk cId="2214448786" sldId="296"/>
        </pc:sldMkLst>
        <pc:spChg chg="add mod ord">
          <ac:chgData name="Silas Leuenberger" userId="441475c9b2410516" providerId="LiveId" clId="{D75009F5-8848-4B2A-92E5-1B43BB73708E}" dt="2025-12-17T10:02:50.621" v="5526" actId="20577"/>
          <ac:spMkLst>
            <pc:docMk/>
            <pc:sldMk cId="2214448786" sldId="296"/>
            <ac:spMk id="4" creationId="{88D3D37C-0445-AC31-40E2-589230F41F91}"/>
          </ac:spMkLst>
        </pc:spChg>
        <pc:picChg chg="add mod modCrop">
          <ac:chgData name="Silas Leuenberger" userId="441475c9b2410516" providerId="LiveId" clId="{D75009F5-8848-4B2A-92E5-1B43BB73708E}" dt="2025-12-17T10:03:47.528" v="5533" actId="1076"/>
          <ac:picMkLst>
            <pc:docMk/>
            <pc:sldMk cId="2214448786" sldId="296"/>
            <ac:picMk id="7" creationId="{90240B98-7BA9-D2ED-5051-D7B7717BA0D1}"/>
          </ac:picMkLst>
        </pc:picChg>
      </pc:sldChg>
    </pc:docChg>
  </pc:docChgLst>
  <pc:docChgLst>
    <pc:chgData name="Guest User" providerId="Windows Live" clId="Web-{7A5B840A-4FF6-60A6-B73F-9A797A39E1DD}"/>
    <pc:docChg chg="modSld">
      <pc:chgData name="Guest User" userId="" providerId="Windows Live" clId="Web-{7A5B840A-4FF6-60A6-B73F-9A797A39E1DD}" dt="2025-12-16T09:26:57.499" v="17" actId="1076"/>
      <pc:docMkLst>
        <pc:docMk/>
      </pc:docMkLst>
      <pc:sldChg chg="addSp delSp modSp mod setBg addAnim">
        <pc:chgData name="Guest User" userId="" providerId="Windows Live" clId="Web-{7A5B840A-4FF6-60A6-B73F-9A797A39E1DD}" dt="2025-12-16T09:26:57.499" v="17" actId="1076"/>
        <pc:sldMkLst>
          <pc:docMk/>
          <pc:sldMk cId="589998853" sldId="277"/>
        </pc:sldMkLst>
        <pc:spChg chg="mod">
          <ac:chgData name="Guest User" userId="" providerId="Windows Live" clId="Web-{7A5B840A-4FF6-60A6-B73F-9A797A39E1DD}" dt="2025-12-16T09:24:48.198" v="16"/>
          <ac:spMkLst>
            <pc:docMk/>
            <pc:sldMk cId="589998853" sldId="277"/>
            <ac:spMk id="7" creationId="{2D81E04B-BF0D-E40B-F842-2C7B31A92660}"/>
          </ac:spMkLst>
        </pc:spChg>
      </pc:sldChg>
    </pc:docChg>
  </pc:docChgLst>
</pc:chgInfo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ED4247-061F-44EB-86A2-76810D01350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CH"/>
        </a:p>
      </dgm:t>
    </dgm:pt>
    <dgm:pt modelId="{3F4DBB31-1C54-43A7-A0B5-FAC3612DF868}">
      <dgm:prSet phldrT="[Text]" phldr="0"/>
      <dgm:spPr/>
      <dgm:t>
        <a:bodyPr/>
        <a:lstStyle/>
        <a:p>
          <a:r>
            <a:rPr lang="en-US"/>
            <a:t>Sea of little lights</a:t>
          </a:r>
          <a:endParaRPr lang="en-CH"/>
        </a:p>
      </dgm:t>
    </dgm:pt>
    <dgm:pt modelId="{1022E2BE-C9C5-4D78-A4F9-F8E062D521F1}" type="parTrans" cxnId="{15BB0975-FDBC-434D-AB40-D7891EB42F1E}">
      <dgm:prSet/>
      <dgm:spPr/>
      <dgm:t>
        <a:bodyPr/>
        <a:lstStyle/>
        <a:p>
          <a:endParaRPr lang="en-CH"/>
        </a:p>
      </dgm:t>
    </dgm:pt>
    <dgm:pt modelId="{E67DA9EA-4AB3-42F4-9DDE-A84F7AA2B0C4}" type="sibTrans" cxnId="{15BB0975-FDBC-434D-AB40-D7891EB42F1E}">
      <dgm:prSet/>
      <dgm:spPr/>
      <dgm:t>
        <a:bodyPr/>
        <a:lstStyle/>
        <a:p>
          <a:endParaRPr lang="en-CH"/>
        </a:p>
      </dgm:t>
    </dgm:pt>
    <dgm:pt modelId="{79754D92-C2BC-43DB-AF78-51ADACC9DFA5}" type="pres">
      <dgm:prSet presAssocID="{3AED4247-061F-44EB-86A2-76810D01350E}" presName="linear" presStyleCnt="0">
        <dgm:presLayoutVars>
          <dgm:dir/>
          <dgm:animLvl val="lvl"/>
          <dgm:resizeHandles val="exact"/>
        </dgm:presLayoutVars>
      </dgm:prSet>
      <dgm:spPr/>
    </dgm:pt>
    <dgm:pt modelId="{6CCADB93-103D-41CC-ADB3-9A725BDDBBEA}" type="pres">
      <dgm:prSet presAssocID="{3F4DBB31-1C54-43A7-A0B5-FAC3612DF868}" presName="parentLin" presStyleCnt="0"/>
      <dgm:spPr/>
    </dgm:pt>
    <dgm:pt modelId="{B204C227-94EB-48D4-959D-F0171D8BE3CA}" type="pres">
      <dgm:prSet presAssocID="{3F4DBB31-1C54-43A7-A0B5-FAC3612DF868}" presName="parentLeftMargin" presStyleLbl="node1" presStyleIdx="0" presStyleCnt="1"/>
      <dgm:spPr/>
    </dgm:pt>
    <dgm:pt modelId="{37D6924C-3BD1-4995-9E1F-9B5ED0A17247}" type="pres">
      <dgm:prSet presAssocID="{3F4DBB31-1C54-43A7-A0B5-FAC3612DF86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64EDC8A-D235-4F4E-BB42-FB8E4622D797}" type="pres">
      <dgm:prSet presAssocID="{3F4DBB31-1C54-43A7-A0B5-FAC3612DF868}" presName="negativeSpace" presStyleCnt="0"/>
      <dgm:spPr/>
    </dgm:pt>
    <dgm:pt modelId="{579EA09F-D21F-4919-B67E-5145503ACD37}" type="pres">
      <dgm:prSet presAssocID="{3F4DBB31-1C54-43A7-A0B5-FAC3612DF86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5BB0975-FDBC-434D-AB40-D7891EB42F1E}" srcId="{3AED4247-061F-44EB-86A2-76810D01350E}" destId="{3F4DBB31-1C54-43A7-A0B5-FAC3612DF868}" srcOrd="0" destOrd="0" parTransId="{1022E2BE-C9C5-4D78-A4F9-F8E062D521F1}" sibTransId="{E67DA9EA-4AB3-42F4-9DDE-A84F7AA2B0C4}"/>
    <dgm:cxn modelId="{09D6CD87-0E21-41B5-AFB4-6F59FE17C4DA}" type="presOf" srcId="{3AED4247-061F-44EB-86A2-76810D01350E}" destId="{79754D92-C2BC-43DB-AF78-51ADACC9DFA5}" srcOrd="0" destOrd="0" presId="urn:microsoft.com/office/officeart/2005/8/layout/list1"/>
    <dgm:cxn modelId="{9ACB4AE3-E5EB-4531-A0DE-A8A0403BEDFD}" type="presOf" srcId="{3F4DBB31-1C54-43A7-A0B5-FAC3612DF868}" destId="{37D6924C-3BD1-4995-9E1F-9B5ED0A17247}" srcOrd="1" destOrd="0" presId="urn:microsoft.com/office/officeart/2005/8/layout/list1"/>
    <dgm:cxn modelId="{54DF86F1-4F7D-4D74-8940-B9D25F966A7E}" type="presOf" srcId="{3F4DBB31-1C54-43A7-A0B5-FAC3612DF868}" destId="{B204C227-94EB-48D4-959D-F0171D8BE3CA}" srcOrd="0" destOrd="0" presId="urn:microsoft.com/office/officeart/2005/8/layout/list1"/>
    <dgm:cxn modelId="{37F19478-E308-4ECD-846B-7387BE0C4A92}" type="presParOf" srcId="{79754D92-C2BC-43DB-AF78-51ADACC9DFA5}" destId="{6CCADB93-103D-41CC-ADB3-9A725BDDBBEA}" srcOrd="0" destOrd="0" presId="urn:microsoft.com/office/officeart/2005/8/layout/list1"/>
    <dgm:cxn modelId="{204F5616-FA6E-4F83-B029-521AAA218EAE}" type="presParOf" srcId="{6CCADB93-103D-41CC-ADB3-9A725BDDBBEA}" destId="{B204C227-94EB-48D4-959D-F0171D8BE3CA}" srcOrd="0" destOrd="0" presId="urn:microsoft.com/office/officeart/2005/8/layout/list1"/>
    <dgm:cxn modelId="{B857D9E1-B730-4802-A3E6-67CC4A0D2C40}" type="presParOf" srcId="{6CCADB93-103D-41CC-ADB3-9A725BDDBBEA}" destId="{37D6924C-3BD1-4995-9E1F-9B5ED0A17247}" srcOrd="1" destOrd="0" presId="urn:microsoft.com/office/officeart/2005/8/layout/list1"/>
    <dgm:cxn modelId="{FA6F3D47-4116-402B-98D5-1184BAC81DE4}" type="presParOf" srcId="{79754D92-C2BC-43DB-AF78-51ADACC9DFA5}" destId="{F64EDC8A-D235-4F4E-BB42-FB8E4622D797}" srcOrd="1" destOrd="0" presId="urn:microsoft.com/office/officeart/2005/8/layout/list1"/>
    <dgm:cxn modelId="{4608746F-8C8B-4112-94FC-0F8B9FF00A87}" type="presParOf" srcId="{79754D92-C2BC-43DB-AF78-51ADACC9DFA5}" destId="{579EA09F-D21F-4919-B67E-5145503ACD3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9D47C99-8D39-4C0A-ACD5-0E56AFA6D084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CH"/>
        </a:p>
      </dgm:t>
    </dgm:pt>
    <dgm:pt modelId="{BC01BFBD-F41F-423E-92B1-6E6AA35A55A8}">
      <dgm:prSet phldrT="[Text]" phldr="0"/>
      <dgm:spPr/>
      <dgm:t>
        <a:bodyPr/>
        <a:lstStyle/>
        <a:p>
          <a:r>
            <a:rPr lang="en-US"/>
            <a:t>Create Holders</a:t>
          </a:r>
          <a:endParaRPr lang="en-CH"/>
        </a:p>
      </dgm:t>
    </dgm:pt>
    <dgm:pt modelId="{833D9C13-D074-4A28-A007-5EB8A515953B}" type="parTrans" cxnId="{89559105-286F-4142-A513-D8E434402BE3}">
      <dgm:prSet/>
      <dgm:spPr/>
      <dgm:t>
        <a:bodyPr/>
        <a:lstStyle/>
        <a:p>
          <a:endParaRPr lang="en-CH"/>
        </a:p>
      </dgm:t>
    </dgm:pt>
    <dgm:pt modelId="{05CBE85A-BA15-4B31-B679-5236734A9196}" type="sibTrans" cxnId="{89559105-286F-4142-A513-D8E434402BE3}">
      <dgm:prSet/>
      <dgm:spPr/>
      <dgm:t>
        <a:bodyPr/>
        <a:lstStyle/>
        <a:p>
          <a:endParaRPr lang="en-CH"/>
        </a:p>
      </dgm:t>
    </dgm:pt>
    <dgm:pt modelId="{D6F44007-C70C-4513-ABBA-C473007D434C}">
      <dgm:prSet phldrT="[Text]" phldr="0"/>
      <dgm:spPr/>
      <dgm:t>
        <a:bodyPr/>
        <a:lstStyle/>
        <a:p>
          <a:r>
            <a:rPr lang="en-US"/>
            <a:t>Print sideways for stability</a:t>
          </a:r>
          <a:endParaRPr lang="en-CH"/>
        </a:p>
      </dgm:t>
    </dgm:pt>
    <dgm:pt modelId="{5CC532C2-AD6B-46E1-A1F1-96FC0E677A77}" type="parTrans" cxnId="{10A2E03A-CC67-4878-B494-2FC5F7D17D87}">
      <dgm:prSet/>
      <dgm:spPr/>
      <dgm:t>
        <a:bodyPr/>
        <a:lstStyle/>
        <a:p>
          <a:endParaRPr lang="en-CH"/>
        </a:p>
      </dgm:t>
    </dgm:pt>
    <dgm:pt modelId="{CD2FE479-C035-42EC-9381-08D4B827AF70}" type="sibTrans" cxnId="{10A2E03A-CC67-4878-B494-2FC5F7D17D87}">
      <dgm:prSet/>
      <dgm:spPr/>
      <dgm:t>
        <a:bodyPr/>
        <a:lstStyle/>
        <a:p>
          <a:endParaRPr lang="en-CH"/>
        </a:p>
      </dgm:t>
    </dgm:pt>
    <dgm:pt modelId="{0034EA9B-EDC3-466D-BE37-408D8393087D}">
      <dgm:prSet phldrT="[Text]" phldr="0"/>
      <dgm:spPr/>
      <dgm:t>
        <a:bodyPr/>
        <a:lstStyle/>
        <a:p>
          <a:r>
            <a:rPr lang="en-US"/>
            <a:t>Wheels</a:t>
          </a:r>
          <a:endParaRPr lang="en-CH"/>
        </a:p>
      </dgm:t>
    </dgm:pt>
    <dgm:pt modelId="{D09FBEA2-13E8-4FEB-88B3-E7F7E24C9813}" type="parTrans" cxnId="{05C8D73B-7DE5-4B56-A8DD-880143375DAE}">
      <dgm:prSet/>
      <dgm:spPr/>
      <dgm:t>
        <a:bodyPr/>
        <a:lstStyle/>
        <a:p>
          <a:endParaRPr lang="en-CH"/>
        </a:p>
      </dgm:t>
    </dgm:pt>
    <dgm:pt modelId="{57670339-6A5F-4416-993E-C0B929931611}" type="sibTrans" cxnId="{05C8D73B-7DE5-4B56-A8DD-880143375DAE}">
      <dgm:prSet/>
      <dgm:spPr/>
      <dgm:t>
        <a:bodyPr/>
        <a:lstStyle/>
        <a:p>
          <a:endParaRPr lang="en-CH"/>
        </a:p>
      </dgm:t>
    </dgm:pt>
    <dgm:pt modelId="{D990B54D-CECC-477C-93DF-3D6DF3380D77}">
      <dgm:prSet phldrT="[Text]" phldr="0"/>
      <dgm:spPr/>
      <dgm:t>
        <a:bodyPr/>
        <a:lstStyle/>
        <a:p>
          <a:r>
            <a:rPr lang="en-US"/>
            <a:t>Rubber isolation band for better grip</a:t>
          </a:r>
          <a:endParaRPr lang="en-CH"/>
        </a:p>
      </dgm:t>
    </dgm:pt>
    <dgm:pt modelId="{CEC4A5D1-095A-4390-A21D-79B0721A39D4}" type="parTrans" cxnId="{4FF80F2B-16EF-4247-B595-48B3A3A04186}">
      <dgm:prSet/>
      <dgm:spPr/>
      <dgm:t>
        <a:bodyPr/>
        <a:lstStyle/>
        <a:p>
          <a:endParaRPr lang="en-CH"/>
        </a:p>
      </dgm:t>
    </dgm:pt>
    <dgm:pt modelId="{0A9E0035-ECC2-4509-93F1-8B18E7C16C82}" type="sibTrans" cxnId="{4FF80F2B-16EF-4247-B595-48B3A3A04186}">
      <dgm:prSet/>
      <dgm:spPr/>
      <dgm:t>
        <a:bodyPr/>
        <a:lstStyle/>
        <a:p>
          <a:endParaRPr lang="en-CH"/>
        </a:p>
      </dgm:t>
    </dgm:pt>
    <dgm:pt modelId="{3AE9AE33-303D-4D25-8D61-19BB30501D2C}" type="pres">
      <dgm:prSet presAssocID="{A9D47C99-8D39-4C0A-ACD5-0E56AFA6D084}" presName="linear" presStyleCnt="0">
        <dgm:presLayoutVars>
          <dgm:dir/>
          <dgm:animLvl val="lvl"/>
          <dgm:resizeHandles val="exact"/>
        </dgm:presLayoutVars>
      </dgm:prSet>
      <dgm:spPr/>
    </dgm:pt>
    <dgm:pt modelId="{C45AA4C6-65CC-4C56-A4A2-450EAE08B196}" type="pres">
      <dgm:prSet presAssocID="{BC01BFBD-F41F-423E-92B1-6E6AA35A55A8}" presName="parentLin" presStyleCnt="0"/>
      <dgm:spPr/>
    </dgm:pt>
    <dgm:pt modelId="{6454EE09-FEE0-4AAA-A551-3D6BD723B444}" type="pres">
      <dgm:prSet presAssocID="{BC01BFBD-F41F-423E-92B1-6E6AA35A55A8}" presName="parentLeftMargin" presStyleLbl="node1" presStyleIdx="0" presStyleCnt="2"/>
      <dgm:spPr/>
    </dgm:pt>
    <dgm:pt modelId="{D1EFEF0F-EE69-4335-9C9E-F85E19339229}" type="pres">
      <dgm:prSet presAssocID="{BC01BFBD-F41F-423E-92B1-6E6AA35A55A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58C571A-7D07-4BA9-BA70-2E8795E35B42}" type="pres">
      <dgm:prSet presAssocID="{BC01BFBD-F41F-423E-92B1-6E6AA35A55A8}" presName="negativeSpace" presStyleCnt="0"/>
      <dgm:spPr/>
    </dgm:pt>
    <dgm:pt modelId="{BC5B6D91-A78E-4835-8B4C-86A46E8863F9}" type="pres">
      <dgm:prSet presAssocID="{BC01BFBD-F41F-423E-92B1-6E6AA35A55A8}" presName="childText" presStyleLbl="conFgAcc1" presStyleIdx="0" presStyleCnt="2">
        <dgm:presLayoutVars>
          <dgm:bulletEnabled val="1"/>
        </dgm:presLayoutVars>
      </dgm:prSet>
      <dgm:spPr/>
    </dgm:pt>
    <dgm:pt modelId="{824299CE-7400-47A0-9A72-D0623C2885D1}" type="pres">
      <dgm:prSet presAssocID="{05CBE85A-BA15-4B31-B679-5236734A9196}" presName="spaceBetweenRectangles" presStyleCnt="0"/>
      <dgm:spPr/>
    </dgm:pt>
    <dgm:pt modelId="{0A1BA7C6-041E-4CF8-B126-48A4F5B2EEFB}" type="pres">
      <dgm:prSet presAssocID="{0034EA9B-EDC3-466D-BE37-408D8393087D}" presName="parentLin" presStyleCnt="0"/>
      <dgm:spPr/>
    </dgm:pt>
    <dgm:pt modelId="{786DA148-06CE-4D2E-A663-B53665D109FD}" type="pres">
      <dgm:prSet presAssocID="{0034EA9B-EDC3-466D-BE37-408D8393087D}" presName="parentLeftMargin" presStyleLbl="node1" presStyleIdx="0" presStyleCnt="2"/>
      <dgm:spPr/>
    </dgm:pt>
    <dgm:pt modelId="{12A3817C-922D-4C49-994A-74F006A903AB}" type="pres">
      <dgm:prSet presAssocID="{0034EA9B-EDC3-466D-BE37-408D8393087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F785947-952F-4189-86F3-7FA1B2938517}" type="pres">
      <dgm:prSet presAssocID="{0034EA9B-EDC3-466D-BE37-408D8393087D}" presName="negativeSpace" presStyleCnt="0"/>
      <dgm:spPr/>
    </dgm:pt>
    <dgm:pt modelId="{BDEE09F4-A267-48B5-914A-B5AAE00B0860}" type="pres">
      <dgm:prSet presAssocID="{0034EA9B-EDC3-466D-BE37-408D8393087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9559105-286F-4142-A513-D8E434402BE3}" srcId="{A9D47C99-8D39-4C0A-ACD5-0E56AFA6D084}" destId="{BC01BFBD-F41F-423E-92B1-6E6AA35A55A8}" srcOrd="0" destOrd="0" parTransId="{833D9C13-D074-4A28-A007-5EB8A515953B}" sibTransId="{05CBE85A-BA15-4B31-B679-5236734A9196}"/>
    <dgm:cxn modelId="{4F068A08-0F00-463A-A249-0B341575294D}" type="presOf" srcId="{0034EA9B-EDC3-466D-BE37-408D8393087D}" destId="{12A3817C-922D-4C49-994A-74F006A903AB}" srcOrd="1" destOrd="0" presId="urn:microsoft.com/office/officeart/2005/8/layout/list1"/>
    <dgm:cxn modelId="{1FC3DC1F-E10B-4DC9-AEDE-20E57D0DE42C}" type="presOf" srcId="{0034EA9B-EDC3-466D-BE37-408D8393087D}" destId="{786DA148-06CE-4D2E-A663-B53665D109FD}" srcOrd="0" destOrd="0" presId="urn:microsoft.com/office/officeart/2005/8/layout/list1"/>
    <dgm:cxn modelId="{4FF80F2B-16EF-4247-B595-48B3A3A04186}" srcId="{0034EA9B-EDC3-466D-BE37-408D8393087D}" destId="{D990B54D-CECC-477C-93DF-3D6DF3380D77}" srcOrd="0" destOrd="0" parTransId="{CEC4A5D1-095A-4390-A21D-79B0721A39D4}" sibTransId="{0A9E0035-ECC2-4509-93F1-8B18E7C16C82}"/>
    <dgm:cxn modelId="{10A2E03A-CC67-4878-B494-2FC5F7D17D87}" srcId="{BC01BFBD-F41F-423E-92B1-6E6AA35A55A8}" destId="{D6F44007-C70C-4513-ABBA-C473007D434C}" srcOrd="0" destOrd="0" parTransId="{5CC532C2-AD6B-46E1-A1F1-96FC0E677A77}" sibTransId="{CD2FE479-C035-42EC-9381-08D4B827AF70}"/>
    <dgm:cxn modelId="{05C8D73B-7DE5-4B56-A8DD-880143375DAE}" srcId="{A9D47C99-8D39-4C0A-ACD5-0E56AFA6D084}" destId="{0034EA9B-EDC3-466D-BE37-408D8393087D}" srcOrd="1" destOrd="0" parTransId="{D09FBEA2-13E8-4FEB-88B3-E7F7E24C9813}" sibTransId="{57670339-6A5F-4416-993E-C0B929931611}"/>
    <dgm:cxn modelId="{6654E369-02D1-4D4B-907B-7B4034E30F88}" type="presOf" srcId="{A9D47C99-8D39-4C0A-ACD5-0E56AFA6D084}" destId="{3AE9AE33-303D-4D25-8D61-19BB30501D2C}" srcOrd="0" destOrd="0" presId="urn:microsoft.com/office/officeart/2005/8/layout/list1"/>
    <dgm:cxn modelId="{B20F0D71-5016-4281-88E8-03986778B53A}" type="presOf" srcId="{D6F44007-C70C-4513-ABBA-C473007D434C}" destId="{BC5B6D91-A78E-4835-8B4C-86A46E8863F9}" srcOrd="0" destOrd="0" presId="urn:microsoft.com/office/officeart/2005/8/layout/list1"/>
    <dgm:cxn modelId="{D61EC38E-C5D0-4032-AB49-9620E60CD44F}" type="presOf" srcId="{D990B54D-CECC-477C-93DF-3D6DF3380D77}" destId="{BDEE09F4-A267-48B5-914A-B5AAE00B0860}" srcOrd="0" destOrd="0" presId="urn:microsoft.com/office/officeart/2005/8/layout/list1"/>
    <dgm:cxn modelId="{104058A1-9F98-4DC7-AB6C-98AD988FD012}" type="presOf" srcId="{BC01BFBD-F41F-423E-92B1-6E6AA35A55A8}" destId="{D1EFEF0F-EE69-4335-9C9E-F85E19339229}" srcOrd="1" destOrd="0" presId="urn:microsoft.com/office/officeart/2005/8/layout/list1"/>
    <dgm:cxn modelId="{893A4FBE-07C6-41FD-ADE0-97BEF1225F0A}" type="presOf" srcId="{BC01BFBD-F41F-423E-92B1-6E6AA35A55A8}" destId="{6454EE09-FEE0-4AAA-A551-3D6BD723B444}" srcOrd="0" destOrd="0" presId="urn:microsoft.com/office/officeart/2005/8/layout/list1"/>
    <dgm:cxn modelId="{248B4EDE-B5BC-446A-8BA5-72CBEA04A790}" type="presParOf" srcId="{3AE9AE33-303D-4D25-8D61-19BB30501D2C}" destId="{C45AA4C6-65CC-4C56-A4A2-450EAE08B196}" srcOrd="0" destOrd="0" presId="urn:microsoft.com/office/officeart/2005/8/layout/list1"/>
    <dgm:cxn modelId="{881225BB-B7FA-4D7E-BCCF-8CAC52D727C9}" type="presParOf" srcId="{C45AA4C6-65CC-4C56-A4A2-450EAE08B196}" destId="{6454EE09-FEE0-4AAA-A551-3D6BD723B444}" srcOrd="0" destOrd="0" presId="urn:microsoft.com/office/officeart/2005/8/layout/list1"/>
    <dgm:cxn modelId="{B94E7F4A-54A3-472C-B6D2-B5CAFE9E6ED0}" type="presParOf" srcId="{C45AA4C6-65CC-4C56-A4A2-450EAE08B196}" destId="{D1EFEF0F-EE69-4335-9C9E-F85E19339229}" srcOrd="1" destOrd="0" presId="urn:microsoft.com/office/officeart/2005/8/layout/list1"/>
    <dgm:cxn modelId="{CC952A6E-6F82-4626-9B55-5DAE28996A54}" type="presParOf" srcId="{3AE9AE33-303D-4D25-8D61-19BB30501D2C}" destId="{058C571A-7D07-4BA9-BA70-2E8795E35B42}" srcOrd="1" destOrd="0" presId="urn:microsoft.com/office/officeart/2005/8/layout/list1"/>
    <dgm:cxn modelId="{EFBD21A1-7829-4E89-BB34-DD4067886799}" type="presParOf" srcId="{3AE9AE33-303D-4D25-8D61-19BB30501D2C}" destId="{BC5B6D91-A78E-4835-8B4C-86A46E8863F9}" srcOrd="2" destOrd="0" presId="urn:microsoft.com/office/officeart/2005/8/layout/list1"/>
    <dgm:cxn modelId="{32BC89D9-5D97-449D-8A2B-D12F40AC4AB8}" type="presParOf" srcId="{3AE9AE33-303D-4D25-8D61-19BB30501D2C}" destId="{824299CE-7400-47A0-9A72-D0623C2885D1}" srcOrd="3" destOrd="0" presId="urn:microsoft.com/office/officeart/2005/8/layout/list1"/>
    <dgm:cxn modelId="{ABDB2672-4690-4B10-862C-826506C734BF}" type="presParOf" srcId="{3AE9AE33-303D-4D25-8D61-19BB30501D2C}" destId="{0A1BA7C6-041E-4CF8-B126-48A4F5B2EEFB}" srcOrd="4" destOrd="0" presId="urn:microsoft.com/office/officeart/2005/8/layout/list1"/>
    <dgm:cxn modelId="{F15C8F00-48C2-49D9-B502-4CF83BEBD066}" type="presParOf" srcId="{0A1BA7C6-041E-4CF8-B126-48A4F5B2EEFB}" destId="{786DA148-06CE-4D2E-A663-B53665D109FD}" srcOrd="0" destOrd="0" presId="urn:microsoft.com/office/officeart/2005/8/layout/list1"/>
    <dgm:cxn modelId="{F9B8D5B8-353B-4774-BA4A-C8033E57F33C}" type="presParOf" srcId="{0A1BA7C6-041E-4CF8-B126-48A4F5B2EEFB}" destId="{12A3817C-922D-4C49-994A-74F006A903AB}" srcOrd="1" destOrd="0" presId="urn:microsoft.com/office/officeart/2005/8/layout/list1"/>
    <dgm:cxn modelId="{C341D7E3-D641-4984-BA72-4E8671FF7DA8}" type="presParOf" srcId="{3AE9AE33-303D-4D25-8D61-19BB30501D2C}" destId="{3F785947-952F-4189-86F3-7FA1B2938517}" srcOrd="5" destOrd="0" presId="urn:microsoft.com/office/officeart/2005/8/layout/list1"/>
    <dgm:cxn modelId="{5C8757D4-8C9F-470B-B89D-3C90A3FBE80B}" type="presParOf" srcId="{3AE9AE33-303D-4D25-8D61-19BB30501D2C}" destId="{BDEE09F4-A267-48B5-914A-B5AAE00B086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9E6C35-E1A3-4A07-8D22-02D9E5B90F6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H"/>
        </a:p>
      </dgm:t>
    </dgm:pt>
    <dgm:pt modelId="{0DA126EF-E56B-4F5A-B7B8-EB6890217B3E}">
      <dgm:prSet phldrT="[Text]" phldr="0"/>
      <dgm:spPr/>
      <dgm:t>
        <a:bodyPr/>
        <a:lstStyle/>
        <a:p>
          <a:r>
            <a:rPr lang="en-US"/>
            <a:t>Size</a:t>
          </a:r>
          <a:endParaRPr lang="en-CH"/>
        </a:p>
      </dgm:t>
    </dgm:pt>
    <dgm:pt modelId="{F6A84861-A5FD-488C-9D59-B18EA960D4D7}" type="parTrans" cxnId="{39F0565C-250E-419A-B0F4-A888A5DE4E2B}">
      <dgm:prSet/>
      <dgm:spPr/>
      <dgm:t>
        <a:bodyPr/>
        <a:lstStyle/>
        <a:p>
          <a:endParaRPr lang="en-CH"/>
        </a:p>
      </dgm:t>
    </dgm:pt>
    <dgm:pt modelId="{5417CC10-72B2-47E4-B4D4-4EFDC8999C88}" type="sibTrans" cxnId="{39F0565C-250E-419A-B0F4-A888A5DE4E2B}">
      <dgm:prSet/>
      <dgm:spPr/>
      <dgm:t>
        <a:bodyPr/>
        <a:lstStyle/>
        <a:p>
          <a:endParaRPr lang="en-CH"/>
        </a:p>
      </dgm:t>
    </dgm:pt>
    <dgm:pt modelId="{C4133EB1-99A6-4700-B208-015953A0E754}">
      <dgm:prSet phldrT="[Text]" phldr="0"/>
      <dgm:spPr/>
      <dgm:t>
        <a:bodyPr/>
        <a:lstStyle/>
        <a:p>
          <a:r>
            <a:rPr lang="en-US"/>
            <a:t>Too wide</a:t>
          </a:r>
          <a:endParaRPr lang="en-CH"/>
        </a:p>
      </dgm:t>
    </dgm:pt>
    <dgm:pt modelId="{D2EFDCF2-9249-4900-A0A4-2BFBE406A2C8}" type="parTrans" cxnId="{B17FEE83-FFF0-4501-83BD-25E7202051F5}">
      <dgm:prSet/>
      <dgm:spPr/>
      <dgm:t>
        <a:bodyPr/>
        <a:lstStyle/>
        <a:p>
          <a:endParaRPr lang="en-CH"/>
        </a:p>
      </dgm:t>
    </dgm:pt>
    <dgm:pt modelId="{E6C3EABA-28B5-4924-9041-0346322D12EC}" type="sibTrans" cxnId="{B17FEE83-FFF0-4501-83BD-25E7202051F5}">
      <dgm:prSet/>
      <dgm:spPr/>
      <dgm:t>
        <a:bodyPr/>
        <a:lstStyle/>
        <a:p>
          <a:endParaRPr lang="en-CH"/>
        </a:p>
      </dgm:t>
    </dgm:pt>
    <dgm:pt modelId="{C278A30E-F8D1-48DB-BAB6-F8E863B06930}">
      <dgm:prSet phldrT="[Text]" phldr="0"/>
      <dgm:spPr/>
      <dgm:t>
        <a:bodyPr/>
        <a:lstStyle/>
        <a:p>
          <a:r>
            <a:rPr lang="en-US"/>
            <a:t>Opening angle</a:t>
          </a:r>
          <a:endParaRPr lang="en-CH"/>
        </a:p>
      </dgm:t>
    </dgm:pt>
    <dgm:pt modelId="{AA445B9B-D514-4299-B0C6-2A8AE3371B74}" type="parTrans" cxnId="{BC7A7A85-EE98-4A05-B38C-4D28E52048FD}">
      <dgm:prSet/>
      <dgm:spPr/>
      <dgm:t>
        <a:bodyPr/>
        <a:lstStyle/>
        <a:p>
          <a:endParaRPr lang="en-CH"/>
        </a:p>
      </dgm:t>
    </dgm:pt>
    <dgm:pt modelId="{E3096E1F-A305-4AE7-A929-C147F3B0B476}" type="sibTrans" cxnId="{BC7A7A85-EE98-4A05-B38C-4D28E52048FD}">
      <dgm:prSet/>
      <dgm:spPr/>
      <dgm:t>
        <a:bodyPr/>
        <a:lstStyle/>
        <a:p>
          <a:endParaRPr lang="en-CH"/>
        </a:p>
      </dgm:t>
    </dgm:pt>
    <dgm:pt modelId="{122FC38B-EFD2-41D6-9777-6BD4B0D06C12}">
      <dgm:prSet phldrT="[Text]" phldr="0"/>
      <dgm:spPr/>
      <dgm:t>
        <a:bodyPr/>
        <a:lstStyle/>
        <a:p>
          <a:r>
            <a:rPr lang="en-US"/>
            <a:t>Slim it down</a:t>
          </a:r>
          <a:endParaRPr lang="en-CH"/>
        </a:p>
      </dgm:t>
    </dgm:pt>
    <dgm:pt modelId="{8B492B29-EA20-4A6C-9692-35F718964726}" type="parTrans" cxnId="{BEDD09A5-88FE-497E-9A79-FD64D57C9630}">
      <dgm:prSet/>
      <dgm:spPr/>
      <dgm:t>
        <a:bodyPr/>
        <a:lstStyle/>
        <a:p>
          <a:endParaRPr lang="en-CH"/>
        </a:p>
      </dgm:t>
    </dgm:pt>
    <dgm:pt modelId="{BEAE27A1-697C-486A-A640-D2B494F699E7}" type="sibTrans" cxnId="{BEDD09A5-88FE-497E-9A79-FD64D57C9630}">
      <dgm:prSet/>
      <dgm:spPr/>
      <dgm:t>
        <a:bodyPr/>
        <a:lstStyle/>
        <a:p>
          <a:endParaRPr lang="en-CH"/>
        </a:p>
      </dgm:t>
    </dgm:pt>
    <dgm:pt modelId="{07AB1B1D-B29A-4BAF-8712-1D6C2A2166CD}" type="pres">
      <dgm:prSet presAssocID="{B79E6C35-E1A3-4A07-8D22-02D9E5B90F6A}" presName="linear" presStyleCnt="0">
        <dgm:presLayoutVars>
          <dgm:dir/>
          <dgm:animLvl val="lvl"/>
          <dgm:resizeHandles val="exact"/>
        </dgm:presLayoutVars>
      </dgm:prSet>
      <dgm:spPr/>
    </dgm:pt>
    <dgm:pt modelId="{B75FBBDA-EFC8-434C-807B-F0217273E3E5}" type="pres">
      <dgm:prSet presAssocID="{0DA126EF-E56B-4F5A-B7B8-EB6890217B3E}" presName="parentLin" presStyleCnt="0"/>
      <dgm:spPr/>
    </dgm:pt>
    <dgm:pt modelId="{745DF9C4-5F03-41CE-B039-43C35C8B44AF}" type="pres">
      <dgm:prSet presAssocID="{0DA126EF-E56B-4F5A-B7B8-EB6890217B3E}" presName="parentLeftMargin" presStyleLbl="node1" presStyleIdx="0" presStyleCnt="2"/>
      <dgm:spPr/>
    </dgm:pt>
    <dgm:pt modelId="{1AD7DA01-599F-4850-B2A3-D587EBCBB9D2}" type="pres">
      <dgm:prSet presAssocID="{0DA126EF-E56B-4F5A-B7B8-EB6890217B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9F60A5D-4D8C-4471-AD07-BBB623F2C459}" type="pres">
      <dgm:prSet presAssocID="{0DA126EF-E56B-4F5A-B7B8-EB6890217B3E}" presName="negativeSpace" presStyleCnt="0"/>
      <dgm:spPr/>
    </dgm:pt>
    <dgm:pt modelId="{459F9B59-52F4-4316-9621-7443F76BD280}" type="pres">
      <dgm:prSet presAssocID="{0DA126EF-E56B-4F5A-B7B8-EB6890217B3E}" presName="childText" presStyleLbl="conFgAcc1" presStyleIdx="0" presStyleCnt="2">
        <dgm:presLayoutVars>
          <dgm:bulletEnabled val="1"/>
        </dgm:presLayoutVars>
      </dgm:prSet>
      <dgm:spPr/>
    </dgm:pt>
    <dgm:pt modelId="{96A463BD-352E-4914-A8C8-710C517D3EC4}" type="pres">
      <dgm:prSet presAssocID="{5417CC10-72B2-47E4-B4D4-4EFDC8999C88}" presName="spaceBetweenRectangles" presStyleCnt="0"/>
      <dgm:spPr/>
    </dgm:pt>
    <dgm:pt modelId="{C6A19510-E5D7-4F95-991E-02C03F096978}" type="pres">
      <dgm:prSet presAssocID="{C278A30E-F8D1-48DB-BAB6-F8E863B06930}" presName="parentLin" presStyleCnt="0"/>
      <dgm:spPr/>
    </dgm:pt>
    <dgm:pt modelId="{418FFA3D-33DB-4609-BA4A-C55F571A4507}" type="pres">
      <dgm:prSet presAssocID="{C278A30E-F8D1-48DB-BAB6-F8E863B06930}" presName="parentLeftMargin" presStyleLbl="node1" presStyleIdx="0" presStyleCnt="2"/>
      <dgm:spPr/>
    </dgm:pt>
    <dgm:pt modelId="{EE09FDEC-0C25-4E6F-AF94-25633B891512}" type="pres">
      <dgm:prSet presAssocID="{C278A30E-F8D1-48DB-BAB6-F8E863B0693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4942E4-2F08-4F22-9937-941A1244D687}" type="pres">
      <dgm:prSet presAssocID="{C278A30E-F8D1-48DB-BAB6-F8E863B06930}" presName="negativeSpace" presStyleCnt="0"/>
      <dgm:spPr/>
    </dgm:pt>
    <dgm:pt modelId="{9F4E7D54-33DB-49E0-AF22-48021C496AE1}" type="pres">
      <dgm:prSet presAssocID="{C278A30E-F8D1-48DB-BAB6-F8E863B0693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C469F01-9E9A-4108-92D8-5755A85EFC53}" type="presOf" srcId="{C4133EB1-99A6-4700-B208-015953A0E754}" destId="{9F4E7D54-33DB-49E0-AF22-48021C496AE1}" srcOrd="0" destOrd="0" presId="urn:microsoft.com/office/officeart/2005/8/layout/list1"/>
    <dgm:cxn modelId="{37BFAB1F-1F8F-48AF-B087-4A37094E1017}" type="presOf" srcId="{0DA126EF-E56B-4F5A-B7B8-EB6890217B3E}" destId="{1AD7DA01-599F-4850-B2A3-D587EBCBB9D2}" srcOrd="1" destOrd="0" presId="urn:microsoft.com/office/officeart/2005/8/layout/list1"/>
    <dgm:cxn modelId="{15F2C32D-C7B4-4EB8-B865-BE20B72B0AE1}" type="presOf" srcId="{B79E6C35-E1A3-4A07-8D22-02D9E5B90F6A}" destId="{07AB1B1D-B29A-4BAF-8712-1D6C2A2166CD}" srcOrd="0" destOrd="0" presId="urn:microsoft.com/office/officeart/2005/8/layout/list1"/>
    <dgm:cxn modelId="{39F0565C-250E-419A-B0F4-A888A5DE4E2B}" srcId="{B79E6C35-E1A3-4A07-8D22-02D9E5B90F6A}" destId="{0DA126EF-E56B-4F5A-B7B8-EB6890217B3E}" srcOrd="0" destOrd="0" parTransId="{F6A84861-A5FD-488C-9D59-B18EA960D4D7}" sibTransId="{5417CC10-72B2-47E4-B4D4-4EFDC8999C88}"/>
    <dgm:cxn modelId="{B17FEE83-FFF0-4501-83BD-25E7202051F5}" srcId="{C278A30E-F8D1-48DB-BAB6-F8E863B06930}" destId="{C4133EB1-99A6-4700-B208-015953A0E754}" srcOrd="0" destOrd="0" parTransId="{D2EFDCF2-9249-4900-A0A4-2BFBE406A2C8}" sibTransId="{E6C3EABA-28B5-4924-9041-0346322D12EC}"/>
    <dgm:cxn modelId="{BC7A7A85-EE98-4A05-B38C-4D28E52048FD}" srcId="{B79E6C35-E1A3-4A07-8D22-02D9E5B90F6A}" destId="{C278A30E-F8D1-48DB-BAB6-F8E863B06930}" srcOrd="1" destOrd="0" parTransId="{AA445B9B-D514-4299-B0C6-2A8AE3371B74}" sibTransId="{E3096E1F-A305-4AE7-A929-C147F3B0B476}"/>
    <dgm:cxn modelId="{BEDD09A5-88FE-497E-9A79-FD64D57C9630}" srcId="{0DA126EF-E56B-4F5A-B7B8-EB6890217B3E}" destId="{122FC38B-EFD2-41D6-9777-6BD4B0D06C12}" srcOrd="0" destOrd="0" parTransId="{8B492B29-EA20-4A6C-9692-35F718964726}" sibTransId="{BEAE27A1-697C-486A-A640-D2B494F699E7}"/>
    <dgm:cxn modelId="{33E15FA8-A7BE-4FE0-BBD6-7E1E0F4A2260}" type="presOf" srcId="{122FC38B-EFD2-41D6-9777-6BD4B0D06C12}" destId="{459F9B59-52F4-4316-9621-7443F76BD280}" srcOrd="0" destOrd="0" presId="urn:microsoft.com/office/officeart/2005/8/layout/list1"/>
    <dgm:cxn modelId="{92B47EAE-9B65-4BAE-A488-66151F993972}" type="presOf" srcId="{C278A30E-F8D1-48DB-BAB6-F8E863B06930}" destId="{418FFA3D-33DB-4609-BA4A-C55F571A4507}" srcOrd="0" destOrd="0" presId="urn:microsoft.com/office/officeart/2005/8/layout/list1"/>
    <dgm:cxn modelId="{07A8BBD8-59EB-4FCC-9E5A-5C8836B2D7A6}" type="presOf" srcId="{0DA126EF-E56B-4F5A-B7B8-EB6890217B3E}" destId="{745DF9C4-5F03-41CE-B039-43C35C8B44AF}" srcOrd="0" destOrd="0" presId="urn:microsoft.com/office/officeart/2005/8/layout/list1"/>
    <dgm:cxn modelId="{79DA07DA-2025-490D-91E3-FFD5CB823CAE}" type="presOf" srcId="{C278A30E-F8D1-48DB-BAB6-F8E863B06930}" destId="{EE09FDEC-0C25-4E6F-AF94-25633B891512}" srcOrd="1" destOrd="0" presId="urn:microsoft.com/office/officeart/2005/8/layout/list1"/>
    <dgm:cxn modelId="{CDC231C4-BEEA-407E-B513-140A12ED8510}" type="presParOf" srcId="{07AB1B1D-B29A-4BAF-8712-1D6C2A2166CD}" destId="{B75FBBDA-EFC8-434C-807B-F0217273E3E5}" srcOrd="0" destOrd="0" presId="urn:microsoft.com/office/officeart/2005/8/layout/list1"/>
    <dgm:cxn modelId="{90ACF84F-4CA0-4FC6-B389-095C6C7800D4}" type="presParOf" srcId="{B75FBBDA-EFC8-434C-807B-F0217273E3E5}" destId="{745DF9C4-5F03-41CE-B039-43C35C8B44AF}" srcOrd="0" destOrd="0" presId="urn:microsoft.com/office/officeart/2005/8/layout/list1"/>
    <dgm:cxn modelId="{4171D7E4-77A9-4ACA-859D-3B28DD163830}" type="presParOf" srcId="{B75FBBDA-EFC8-434C-807B-F0217273E3E5}" destId="{1AD7DA01-599F-4850-B2A3-D587EBCBB9D2}" srcOrd="1" destOrd="0" presId="urn:microsoft.com/office/officeart/2005/8/layout/list1"/>
    <dgm:cxn modelId="{16C65065-2155-4C4E-B734-6284169D99B9}" type="presParOf" srcId="{07AB1B1D-B29A-4BAF-8712-1D6C2A2166CD}" destId="{A9F60A5D-4D8C-4471-AD07-BBB623F2C459}" srcOrd="1" destOrd="0" presId="urn:microsoft.com/office/officeart/2005/8/layout/list1"/>
    <dgm:cxn modelId="{7DA5B2A4-6E90-4B89-A876-AEFD067BA355}" type="presParOf" srcId="{07AB1B1D-B29A-4BAF-8712-1D6C2A2166CD}" destId="{459F9B59-52F4-4316-9621-7443F76BD280}" srcOrd="2" destOrd="0" presId="urn:microsoft.com/office/officeart/2005/8/layout/list1"/>
    <dgm:cxn modelId="{9D296A62-FC54-4DB4-8339-A05B2AB8CB9A}" type="presParOf" srcId="{07AB1B1D-B29A-4BAF-8712-1D6C2A2166CD}" destId="{96A463BD-352E-4914-A8C8-710C517D3EC4}" srcOrd="3" destOrd="0" presId="urn:microsoft.com/office/officeart/2005/8/layout/list1"/>
    <dgm:cxn modelId="{764E488E-7587-4117-A1CA-FF79F28C73CA}" type="presParOf" srcId="{07AB1B1D-B29A-4BAF-8712-1D6C2A2166CD}" destId="{C6A19510-E5D7-4F95-991E-02C03F096978}" srcOrd="4" destOrd="0" presId="urn:microsoft.com/office/officeart/2005/8/layout/list1"/>
    <dgm:cxn modelId="{6A97662A-55F7-4C7E-8A24-43EED422FEFE}" type="presParOf" srcId="{C6A19510-E5D7-4F95-991E-02C03F096978}" destId="{418FFA3D-33DB-4609-BA4A-C55F571A4507}" srcOrd="0" destOrd="0" presId="urn:microsoft.com/office/officeart/2005/8/layout/list1"/>
    <dgm:cxn modelId="{64849AD4-C36C-4CC3-BD0F-A59939CDDB81}" type="presParOf" srcId="{C6A19510-E5D7-4F95-991E-02C03F096978}" destId="{EE09FDEC-0C25-4E6F-AF94-25633B891512}" srcOrd="1" destOrd="0" presId="urn:microsoft.com/office/officeart/2005/8/layout/list1"/>
    <dgm:cxn modelId="{E45465BB-52EC-48FE-8A94-46D45EDF9134}" type="presParOf" srcId="{07AB1B1D-B29A-4BAF-8712-1D6C2A2166CD}" destId="{C04942E4-2F08-4F22-9937-941A1244D687}" srcOrd="5" destOrd="0" presId="urn:microsoft.com/office/officeart/2005/8/layout/list1"/>
    <dgm:cxn modelId="{FDC70D20-6CD2-469A-BF3F-1FE3247A6D71}" type="presParOf" srcId="{07AB1B1D-B29A-4BAF-8712-1D6C2A2166CD}" destId="{9F4E7D54-33DB-49E0-AF22-48021C496AE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79E6C35-E1A3-4A07-8D22-02D9E5B90F6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H"/>
        </a:p>
      </dgm:t>
    </dgm:pt>
    <dgm:pt modelId="{0DA126EF-E56B-4F5A-B7B8-EB6890217B3E}">
      <dgm:prSet phldrT="[Text]" phldr="0"/>
      <dgm:spPr/>
      <dgm:t>
        <a:bodyPr/>
        <a:lstStyle/>
        <a:p>
          <a:r>
            <a:rPr lang="en-US"/>
            <a:t>Size</a:t>
          </a:r>
          <a:endParaRPr lang="en-CH"/>
        </a:p>
      </dgm:t>
    </dgm:pt>
    <dgm:pt modelId="{F6A84861-A5FD-488C-9D59-B18EA960D4D7}" type="parTrans" cxnId="{39F0565C-250E-419A-B0F4-A888A5DE4E2B}">
      <dgm:prSet/>
      <dgm:spPr/>
      <dgm:t>
        <a:bodyPr/>
        <a:lstStyle/>
        <a:p>
          <a:endParaRPr lang="en-CH"/>
        </a:p>
      </dgm:t>
    </dgm:pt>
    <dgm:pt modelId="{5417CC10-72B2-47E4-B4D4-4EFDC8999C88}" type="sibTrans" cxnId="{39F0565C-250E-419A-B0F4-A888A5DE4E2B}">
      <dgm:prSet/>
      <dgm:spPr/>
      <dgm:t>
        <a:bodyPr/>
        <a:lstStyle/>
        <a:p>
          <a:endParaRPr lang="en-CH"/>
        </a:p>
      </dgm:t>
    </dgm:pt>
    <dgm:pt modelId="{C4133EB1-99A6-4700-B208-015953A0E754}">
      <dgm:prSet phldrT="[Text]" phldr="0"/>
      <dgm:spPr/>
      <dgm:t>
        <a:bodyPr/>
        <a:lstStyle/>
        <a:p>
          <a:r>
            <a:rPr lang="en-US"/>
            <a:t>Too wide</a:t>
          </a:r>
          <a:endParaRPr lang="en-CH"/>
        </a:p>
      </dgm:t>
    </dgm:pt>
    <dgm:pt modelId="{D2EFDCF2-9249-4900-A0A4-2BFBE406A2C8}" type="parTrans" cxnId="{B17FEE83-FFF0-4501-83BD-25E7202051F5}">
      <dgm:prSet/>
      <dgm:spPr/>
      <dgm:t>
        <a:bodyPr/>
        <a:lstStyle/>
        <a:p>
          <a:endParaRPr lang="en-CH"/>
        </a:p>
      </dgm:t>
    </dgm:pt>
    <dgm:pt modelId="{E6C3EABA-28B5-4924-9041-0346322D12EC}" type="sibTrans" cxnId="{B17FEE83-FFF0-4501-83BD-25E7202051F5}">
      <dgm:prSet/>
      <dgm:spPr/>
      <dgm:t>
        <a:bodyPr/>
        <a:lstStyle/>
        <a:p>
          <a:endParaRPr lang="en-CH"/>
        </a:p>
      </dgm:t>
    </dgm:pt>
    <dgm:pt modelId="{C278A30E-F8D1-48DB-BAB6-F8E863B06930}">
      <dgm:prSet phldrT="[Text]" phldr="0"/>
      <dgm:spPr/>
      <dgm:t>
        <a:bodyPr/>
        <a:lstStyle/>
        <a:p>
          <a:r>
            <a:rPr lang="en-US"/>
            <a:t>Opening angle</a:t>
          </a:r>
          <a:endParaRPr lang="en-CH"/>
        </a:p>
      </dgm:t>
    </dgm:pt>
    <dgm:pt modelId="{AA445B9B-D514-4299-B0C6-2A8AE3371B74}" type="parTrans" cxnId="{BC7A7A85-EE98-4A05-B38C-4D28E52048FD}">
      <dgm:prSet/>
      <dgm:spPr/>
      <dgm:t>
        <a:bodyPr/>
        <a:lstStyle/>
        <a:p>
          <a:endParaRPr lang="en-CH"/>
        </a:p>
      </dgm:t>
    </dgm:pt>
    <dgm:pt modelId="{E3096E1F-A305-4AE7-A929-C147F3B0B476}" type="sibTrans" cxnId="{BC7A7A85-EE98-4A05-B38C-4D28E52048FD}">
      <dgm:prSet/>
      <dgm:spPr/>
      <dgm:t>
        <a:bodyPr/>
        <a:lstStyle/>
        <a:p>
          <a:endParaRPr lang="en-CH"/>
        </a:p>
      </dgm:t>
    </dgm:pt>
    <dgm:pt modelId="{122FC38B-EFD2-41D6-9777-6BD4B0D06C12}">
      <dgm:prSet phldrT="[Text]" phldr="0"/>
      <dgm:spPr/>
      <dgm:t>
        <a:bodyPr/>
        <a:lstStyle/>
        <a:p>
          <a:r>
            <a:rPr lang="en-US"/>
            <a:t>Slim it down</a:t>
          </a:r>
          <a:endParaRPr lang="en-CH"/>
        </a:p>
      </dgm:t>
    </dgm:pt>
    <dgm:pt modelId="{8B492B29-EA20-4A6C-9692-35F718964726}" type="parTrans" cxnId="{BEDD09A5-88FE-497E-9A79-FD64D57C9630}">
      <dgm:prSet/>
      <dgm:spPr/>
      <dgm:t>
        <a:bodyPr/>
        <a:lstStyle/>
        <a:p>
          <a:endParaRPr lang="en-CH"/>
        </a:p>
      </dgm:t>
    </dgm:pt>
    <dgm:pt modelId="{BEAE27A1-697C-486A-A640-D2B494F699E7}" type="sibTrans" cxnId="{BEDD09A5-88FE-497E-9A79-FD64D57C9630}">
      <dgm:prSet/>
      <dgm:spPr/>
      <dgm:t>
        <a:bodyPr/>
        <a:lstStyle/>
        <a:p>
          <a:endParaRPr lang="en-CH"/>
        </a:p>
      </dgm:t>
    </dgm:pt>
    <dgm:pt modelId="{07AB1B1D-B29A-4BAF-8712-1D6C2A2166CD}" type="pres">
      <dgm:prSet presAssocID="{B79E6C35-E1A3-4A07-8D22-02D9E5B90F6A}" presName="linear" presStyleCnt="0">
        <dgm:presLayoutVars>
          <dgm:dir/>
          <dgm:animLvl val="lvl"/>
          <dgm:resizeHandles val="exact"/>
        </dgm:presLayoutVars>
      </dgm:prSet>
      <dgm:spPr/>
    </dgm:pt>
    <dgm:pt modelId="{B75FBBDA-EFC8-434C-807B-F0217273E3E5}" type="pres">
      <dgm:prSet presAssocID="{0DA126EF-E56B-4F5A-B7B8-EB6890217B3E}" presName="parentLin" presStyleCnt="0"/>
      <dgm:spPr/>
    </dgm:pt>
    <dgm:pt modelId="{745DF9C4-5F03-41CE-B039-43C35C8B44AF}" type="pres">
      <dgm:prSet presAssocID="{0DA126EF-E56B-4F5A-B7B8-EB6890217B3E}" presName="parentLeftMargin" presStyleLbl="node1" presStyleIdx="0" presStyleCnt="2"/>
      <dgm:spPr/>
    </dgm:pt>
    <dgm:pt modelId="{1AD7DA01-599F-4850-B2A3-D587EBCBB9D2}" type="pres">
      <dgm:prSet presAssocID="{0DA126EF-E56B-4F5A-B7B8-EB6890217B3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9F60A5D-4D8C-4471-AD07-BBB623F2C459}" type="pres">
      <dgm:prSet presAssocID="{0DA126EF-E56B-4F5A-B7B8-EB6890217B3E}" presName="negativeSpace" presStyleCnt="0"/>
      <dgm:spPr/>
    </dgm:pt>
    <dgm:pt modelId="{459F9B59-52F4-4316-9621-7443F76BD280}" type="pres">
      <dgm:prSet presAssocID="{0DA126EF-E56B-4F5A-B7B8-EB6890217B3E}" presName="childText" presStyleLbl="conFgAcc1" presStyleIdx="0" presStyleCnt="2">
        <dgm:presLayoutVars>
          <dgm:bulletEnabled val="1"/>
        </dgm:presLayoutVars>
      </dgm:prSet>
      <dgm:spPr/>
    </dgm:pt>
    <dgm:pt modelId="{96A463BD-352E-4914-A8C8-710C517D3EC4}" type="pres">
      <dgm:prSet presAssocID="{5417CC10-72B2-47E4-B4D4-4EFDC8999C88}" presName="spaceBetweenRectangles" presStyleCnt="0"/>
      <dgm:spPr/>
    </dgm:pt>
    <dgm:pt modelId="{C6A19510-E5D7-4F95-991E-02C03F096978}" type="pres">
      <dgm:prSet presAssocID="{C278A30E-F8D1-48DB-BAB6-F8E863B06930}" presName="parentLin" presStyleCnt="0"/>
      <dgm:spPr/>
    </dgm:pt>
    <dgm:pt modelId="{418FFA3D-33DB-4609-BA4A-C55F571A4507}" type="pres">
      <dgm:prSet presAssocID="{C278A30E-F8D1-48DB-BAB6-F8E863B06930}" presName="parentLeftMargin" presStyleLbl="node1" presStyleIdx="0" presStyleCnt="2"/>
      <dgm:spPr/>
    </dgm:pt>
    <dgm:pt modelId="{EE09FDEC-0C25-4E6F-AF94-25633B891512}" type="pres">
      <dgm:prSet presAssocID="{C278A30E-F8D1-48DB-BAB6-F8E863B0693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04942E4-2F08-4F22-9937-941A1244D687}" type="pres">
      <dgm:prSet presAssocID="{C278A30E-F8D1-48DB-BAB6-F8E863B06930}" presName="negativeSpace" presStyleCnt="0"/>
      <dgm:spPr/>
    </dgm:pt>
    <dgm:pt modelId="{9F4E7D54-33DB-49E0-AF22-48021C496AE1}" type="pres">
      <dgm:prSet presAssocID="{C278A30E-F8D1-48DB-BAB6-F8E863B0693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C469F01-9E9A-4108-92D8-5755A85EFC53}" type="presOf" srcId="{C4133EB1-99A6-4700-B208-015953A0E754}" destId="{9F4E7D54-33DB-49E0-AF22-48021C496AE1}" srcOrd="0" destOrd="0" presId="urn:microsoft.com/office/officeart/2005/8/layout/list1"/>
    <dgm:cxn modelId="{9E13A723-B69E-414A-9BB0-28A9B1D9BA5A}" type="presOf" srcId="{0DA126EF-E56B-4F5A-B7B8-EB6890217B3E}" destId="{1AD7DA01-599F-4850-B2A3-D587EBCBB9D2}" srcOrd="1" destOrd="0" presId="urn:microsoft.com/office/officeart/2005/8/layout/list1"/>
    <dgm:cxn modelId="{15F2C32D-C7B4-4EB8-B865-BE20B72B0AE1}" type="presOf" srcId="{B79E6C35-E1A3-4A07-8D22-02D9E5B90F6A}" destId="{07AB1B1D-B29A-4BAF-8712-1D6C2A2166CD}" srcOrd="0" destOrd="0" presId="urn:microsoft.com/office/officeart/2005/8/layout/list1"/>
    <dgm:cxn modelId="{39F0565C-250E-419A-B0F4-A888A5DE4E2B}" srcId="{B79E6C35-E1A3-4A07-8D22-02D9E5B90F6A}" destId="{0DA126EF-E56B-4F5A-B7B8-EB6890217B3E}" srcOrd="0" destOrd="0" parTransId="{F6A84861-A5FD-488C-9D59-B18EA960D4D7}" sibTransId="{5417CC10-72B2-47E4-B4D4-4EFDC8999C88}"/>
    <dgm:cxn modelId="{ABB8655F-A72D-4EA5-8238-352BB5ACEE0B}" type="presOf" srcId="{C278A30E-F8D1-48DB-BAB6-F8E863B06930}" destId="{EE09FDEC-0C25-4E6F-AF94-25633B891512}" srcOrd="1" destOrd="0" presId="urn:microsoft.com/office/officeart/2005/8/layout/list1"/>
    <dgm:cxn modelId="{0A921361-AE4E-4C48-A400-5565ECDE7DEE}" type="presOf" srcId="{C278A30E-F8D1-48DB-BAB6-F8E863B06930}" destId="{418FFA3D-33DB-4609-BA4A-C55F571A4507}" srcOrd="0" destOrd="0" presId="urn:microsoft.com/office/officeart/2005/8/layout/list1"/>
    <dgm:cxn modelId="{B17FEE83-FFF0-4501-83BD-25E7202051F5}" srcId="{C278A30E-F8D1-48DB-BAB6-F8E863B06930}" destId="{C4133EB1-99A6-4700-B208-015953A0E754}" srcOrd="0" destOrd="0" parTransId="{D2EFDCF2-9249-4900-A0A4-2BFBE406A2C8}" sibTransId="{E6C3EABA-28B5-4924-9041-0346322D12EC}"/>
    <dgm:cxn modelId="{BC7A7A85-EE98-4A05-B38C-4D28E52048FD}" srcId="{B79E6C35-E1A3-4A07-8D22-02D9E5B90F6A}" destId="{C278A30E-F8D1-48DB-BAB6-F8E863B06930}" srcOrd="1" destOrd="0" parTransId="{AA445B9B-D514-4299-B0C6-2A8AE3371B74}" sibTransId="{E3096E1F-A305-4AE7-A929-C147F3B0B476}"/>
    <dgm:cxn modelId="{BEDD09A5-88FE-497E-9A79-FD64D57C9630}" srcId="{0DA126EF-E56B-4F5A-B7B8-EB6890217B3E}" destId="{122FC38B-EFD2-41D6-9777-6BD4B0D06C12}" srcOrd="0" destOrd="0" parTransId="{8B492B29-EA20-4A6C-9692-35F718964726}" sibTransId="{BEAE27A1-697C-486A-A640-D2B494F699E7}"/>
    <dgm:cxn modelId="{33E15FA8-A7BE-4FE0-BBD6-7E1E0F4A2260}" type="presOf" srcId="{122FC38B-EFD2-41D6-9777-6BD4B0D06C12}" destId="{459F9B59-52F4-4316-9621-7443F76BD280}" srcOrd="0" destOrd="0" presId="urn:microsoft.com/office/officeart/2005/8/layout/list1"/>
    <dgm:cxn modelId="{30437DDC-1F82-4A79-8C60-9AE533A43F41}" type="presOf" srcId="{0DA126EF-E56B-4F5A-B7B8-EB6890217B3E}" destId="{745DF9C4-5F03-41CE-B039-43C35C8B44AF}" srcOrd="0" destOrd="0" presId="urn:microsoft.com/office/officeart/2005/8/layout/list1"/>
    <dgm:cxn modelId="{CDC231C4-BEEA-407E-B513-140A12ED8510}" type="presParOf" srcId="{07AB1B1D-B29A-4BAF-8712-1D6C2A2166CD}" destId="{B75FBBDA-EFC8-434C-807B-F0217273E3E5}" srcOrd="0" destOrd="0" presId="urn:microsoft.com/office/officeart/2005/8/layout/list1"/>
    <dgm:cxn modelId="{92ACFF40-F3BC-488A-BF17-711E6701C0B7}" type="presParOf" srcId="{B75FBBDA-EFC8-434C-807B-F0217273E3E5}" destId="{745DF9C4-5F03-41CE-B039-43C35C8B44AF}" srcOrd="0" destOrd="0" presId="urn:microsoft.com/office/officeart/2005/8/layout/list1"/>
    <dgm:cxn modelId="{45B013BC-9E68-407C-B218-72B072CBFC60}" type="presParOf" srcId="{B75FBBDA-EFC8-434C-807B-F0217273E3E5}" destId="{1AD7DA01-599F-4850-B2A3-D587EBCBB9D2}" srcOrd="1" destOrd="0" presId="urn:microsoft.com/office/officeart/2005/8/layout/list1"/>
    <dgm:cxn modelId="{16C65065-2155-4C4E-B734-6284169D99B9}" type="presParOf" srcId="{07AB1B1D-B29A-4BAF-8712-1D6C2A2166CD}" destId="{A9F60A5D-4D8C-4471-AD07-BBB623F2C459}" srcOrd="1" destOrd="0" presId="urn:microsoft.com/office/officeart/2005/8/layout/list1"/>
    <dgm:cxn modelId="{7DA5B2A4-6E90-4B89-A876-AEFD067BA355}" type="presParOf" srcId="{07AB1B1D-B29A-4BAF-8712-1D6C2A2166CD}" destId="{459F9B59-52F4-4316-9621-7443F76BD280}" srcOrd="2" destOrd="0" presId="urn:microsoft.com/office/officeart/2005/8/layout/list1"/>
    <dgm:cxn modelId="{9D296A62-FC54-4DB4-8339-A05B2AB8CB9A}" type="presParOf" srcId="{07AB1B1D-B29A-4BAF-8712-1D6C2A2166CD}" destId="{96A463BD-352E-4914-A8C8-710C517D3EC4}" srcOrd="3" destOrd="0" presId="urn:microsoft.com/office/officeart/2005/8/layout/list1"/>
    <dgm:cxn modelId="{764E488E-7587-4117-A1CA-FF79F28C73CA}" type="presParOf" srcId="{07AB1B1D-B29A-4BAF-8712-1D6C2A2166CD}" destId="{C6A19510-E5D7-4F95-991E-02C03F096978}" srcOrd="4" destOrd="0" presId="urn:microsoft.com/office/officeart/2005/8/layout/list1"/>
    <dgm:cxn modelId="{01F2A34B-5266-4D8D-92C7-48A9D96C8004}" type="presParOf" srcId="{C6A19510-E5D7-4F95-991E-02C03F096978}" destId="{418FFA3D-33DB-4609-BA4A-C55F571A4507}" srcOrd="0" destOrd="0" presId="urn:microsoft.com/office/officeart/2005/8/layout/list1"/>
    <dgm:cxn modelId="{93FA7004-7427-4AD1-8A76-1FD8083D2E75}" type="presParOf" srcId="{C6A19510-E5D7-4F95-991E-02C03F096978}" destId="{EE09FDEC-0C25-4E6F-AF94-25633B891512}" srcOrd="1" destOrd="0" presId="urn:microsoft.com/office/officeart/2005/8/layout/list1"/>
    <dgm:cxn modelId="{E45465BB-52EC-48FE-8A94-46D45EDF9134}" type="presParOf" srcId="{07AB1B1D-B29A-4BAF-8712-1D6C2A2166CD}" destId="{C04942E4-2F08-4F22-9937-941A1244D687}" srcOrd="5" destOrd="0" presId="urn:microsoft.com/office/officeart/2005/8/layout/list1"/>
    <dgm:cxn modelId="{FDC70D20-6CD2-469A-BF3F-1FE3247A6D71}" type="presParOf" srcId="{07AB1B1D-B29A-4BAF-8712-1D6C2A2166CD}" destId="{9F4E7D54-33DB-49E0-AF22-48021C496AE1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9E6C35-E1A3-4A07-8D22-02D9E5B90F6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H"/>
        </a:p>
      </dgm:t>
    </dgm:pt>
    <dgm:pt modelId="{0DA126EF-E56B-4F5A-B7B8-EB6890217B3E}">
      <dgm:prSet phldrT="[Text]" phldr="0"/>
      <dgm:spPr/>
      <dgm:t>
        <a:bodyPr/>
        <a:lstStyle/>
        <a:p>
          <a:r>
            <a:rPr lang="en-US"/>
            <a:t>Size</a:t>
          </a:r>
          <a:endParaRPr lang="en-CH"/>
        </a:p>
      </dgm:t>
    </dgm:pt>
    <dgm:pt modelId="{F6A84861-A5FD-488C-9D59-B18EA960D4D7}" type="parTrans" cxnId="{39F0565C-250E-419A-B0F4-A888A5DE4E2B}">
      <dgm:prSet/>
      <dgm:spPr/>
      <dgm:t>
        <a:bodyPr/>
        <a:lstStyle/>
        <a:p>
          <a:endParaRPr lang="en-CH"/>
        </a:p>
      </dgm:t>
    </dgm:pt>
    <dgm:pt modelId="{5417CC10-72B2-47E4-B4D4-4EFDC8999C88}" type="sibTrans" cxnId="{39F0565C-250E-419A-B0F4-A888A5DE4E2B}">
      <dgm:prSet/>
      <dgm:spPr/>
      <dgm:t>
        <a:bodyPr/>
        <a:lstStyle/>
        <a:p>
          <a:endParaRPr lang="en-CH"/>
        </a:p>
      </dgm:t>
    </dgm:pt>
    <dgm:pt modelId="{C4133EB1-99A6-4700-B208-015953A0E754}">
      <dgm:prSet phldrT="[Text]" phldr="0"/>
      <dgm:spPr/>
      <dgm:t>
        <a:bodyPr/>
        <a:lstStyle/>
        <a:p>
          <a:r>
            <a:rPr lang="en-US"/>
            <a:t>Too wide</a:t>
          </a:r>
          <a:endParaRPr lang="en-CH"/>
        </a:p>
      </dgm:t>
    </dgm:pt>
    <dgm:pt modelId="{D2EFDCF2-9249-4900-A0A4-2BFBE406A2C8}" type="parTrans" cxnId="{B17FEE83-FFF0-4501-83BD-25E7202051F5}">
      <dgm:prSet/>
      <dgm:spPr/>
      <dgm:t>
        <a:bodyPr/>
        <a:lstStyle/>
        <a:p>
          <a:endParaRPr lang="en-CH"/>
        </a:p>
      </dgm:t>
    </dgm:pt>
    <dgm:pt modelId="{E6C3EABA-28B5-4924-9041-0346322D12EC}" type="sibTrans" cxnId="{B17FEE83-FFF0-4501-83BD-25E7202051F5}">
      <dgm:prSet/>
      <dgm:spPr/>
      <dgm:t>
        <a:bodyPr/>
        <a:lstStyle/>
        <a:p>
          <a:endParaRPr lang="en-CH"/>
        </a:p>
      </dgm:t>
    </dgm:pt>
    <dgm:pt modelId="{6886028D-B331-422F-8C1A-CE21AD126845}">
      <dgm:prSet phldrT="[Text]" phldr="0"/>
      <dgm:spPr/>
      <dgm:t>
        <a:bodyPr/>
        <a:lstStyle/>
        <a:p>
          <a:r>
            <a:rPr lang="en-US"/>
            <a:t>Friction</a:t>
          </a:r>
          <a:endParaRPr lang="en-CH"/>
        </a:p>
      </dgm:t>
    </dgm:pt>
    <dgm:pt modelId="{AA324765-83EB-488A-BE5E-1DAF9EC1F653}" type="parTrans" cxnId="{B265D40D-54D8-412E-9C32-3C3F4E25B519}">
      <dgm:prSet/>
      <dgm:spPr/>
      <dgm:t>
        <a:bodyPr/>
        <a:lstStyle/>
        <a:p>
          <a:endParaRPr lang="en-CH"/>
        </a:p>
      </dgm:t>
    </dgm:pt>
    <dgm:pt modelId="{B29E53ED-0526-455C-AB87-2D897853FAF3}" type="sibTrans" cxnId="{B265D40D-54D8-412E-9C32-3C3F4E25B519}">
      <dgm:prSet/>
      <dgm:spPr/>
      <dgm:t>
        <a:bodyPr/>
        <a:lstStyle/>
        <a:p>
          <a:endParaRPr lang="en-CH"/>
        </a:p>
      </dgm:t>
    </dgm:pt>
    <dgm:pt modelId="{D914D457-1115-43A8-A23A-20828FA8CD28}">
      <dgm:prSet phldrT="[Text]" phldr="0"/>
      <dgm:spPr/>
      <dgm:t>
        <a:bodyPr/>
        <a:lstStyle/>
        <a:p>
          <a:r>
            <a:rPr lang="en-US" dirty="0">
              <a:latin typeface="+mn-lt"/>
            </a:rPr>
            <a:t>Avoid friction by lifting front</a:t>
          </a:r>
          <a:endParaRPr lang="en-CH" dirty="0">
            <a:latin typeface="+mn-lt"/>
          </a:endParaRPr>
        </a:p>
      </dgm:t>
    </dgm:pt>
    <dgm:pt modelId="{F2B6AD99-9CC5-4863-A086-A04B2C43C1DC}" type="parTrans" cxnId="{904C62CD-9190-4CCB-B63B-F5E78B200682}">
      <dgm:prSet/>
      <dgm:spPr/>
      <dgm:t>
        <a:bodyPr/>
        <a:lstStyle/>
        <a:p>
          <a:endParaRPr lang="en-CH"/>
        </a:p>
      </dgm:t>
    </dgm:pt>
    <dgm:pt modelId="{CFB3D2D3-121E-4831-A6F4-4C545C73D098}" type="sibTrans" cxnId="{904C62CD-9190-4CCB-B63B-F5E78B200682}">
      <dgm:prSet/>
      <dgm:spPr/>
      <dgm:t>
        <a:bodyPr/>
        <a:lstStyle/>
        <a:p>
          <a:endParaRPr lang="en-CH"/>
        </a:p>
      </dgm:t>
    </dgm:pt>
    <dgm:pt modelId="{C7245059-7C0F-4C65-9B52-D345E68E0637}">
      <dgm:prSet phldrT="[Text]" phldr="0"/>
      <dgm:spPr/>
      <dgm:t>
        <a:bodyPr/>
        <a:lstStyle/>
        <a:p>
          <a:r>
            <a:rPr lang="en-US"/>
            <a:t>Opening angle</a:t>
          </a:r>
          <a:endParaRPr lang="en-CH"/>
        </a:p>
      </dgm:t>
    </dgm:pt>
    <dgm:pt modelId="{D10DDAFA-B4B1-4CC1-85B1-7CF4947D2D63}" type="parTrans" cxnId="{E367BE47-136F-4406-AF41-1374C9524B2F}">
      <dgm:prSet/>
      <dgm:spPr/>
      <dgm:t>
        <a:bodyPr/>
        <a:lstStyle/>
        <a:p>
          <a:endParaRPr lang="en-CH"/>
        </a:p>
      </dgm:t>
    </dgm:pt>
    <dgm:pt modelId="{CD1C2466-05E0-42FD-A1D4-C0DFA90C5D80}" type="sibTrans" cxnId="{E367BE47-136F-4406-AF41-1374C9524B2F}">
      <dgm:prSet/>
      <dgm:spPr/>
      <dgm:t>
        <a:bodyPr/>
        <a:lstStyle/>
        <a:p>
          <a:endParaRPr lang="en-CH"/>
        </a:p>
      </dgm:t>
    </dgm:pt>
    <dgm:pt modelId="{D7FAC62B-FF8F-49B6-80DB-39E1CDE88503}">
      <dgm:prSet phldrT="[Text]" phldr="0"/>
      <dgm:spPr/>
      <dgm:t>
        <a:bodyPr/>
        <a:lstStyle/>
        <a:p>
          <a:r>
            <a:rPr lang="en-US"/>
            <a:t>Slim it down</a:t>
          </a:r>
          <a:endParaRPr lang="en-CH"/>
        </a:p>
      </dgm:t>
    </dgm:pt>
    <dgm:pt modelId="{A8306505-A78A-4605-9B0D-B385A5F6FBDB}" type="parTrans" cxnId="{55FA9C42-C8FE-43E1-B291-7C4B4616DE29}">
      <dgm:prSet/>
      <dgm:spPr/>
      <dgm:t>
        <a:bodyPr/>
        <a:lstStyle/>
        <a:p>
          <a:endParaRPr lang="en-CH"/>
        </a:p>
      </dgm:t>
    </dgm:pt>
    <dgm:pt modelId="{51C79374-0B38-42AD-983E-14E79C329E38}" type="sibTrans" cxnId="{55FA9C42-C8FE-43E1-B291-7C4B4616DE29}">
      <dgm:prSet/>
      <dgm:spPr/>
      <dgm:t>
        <a:bodyPr/>
        <a:lstStyle/>
        <a:p>
          <a:endParaRPr lang="en-CH"/>
        </a:p>
      </dgm:t>
    </dgm:pt>
    <dgm:pt modelId="{07AB1B1D-B29A-4BAF-8712-1D6C2A2166CD}" type="pres">
      <dgm:prSet presAssocID="{B79E6C35-E1A3-4A07-8D22-02D9E5B90F6A}" presName="linear" presStyleCnt="0">
        <dgm:presLayoutVars>
          <dgm:dir/>
          <dgm:animLvl val="lvl"/>
          <dgm:resizeHandles val="exact"/>
        </dgm:presLayoutVars>
      </dgm:prSet>
      <dgm:spPr/>
    </dgm:pt>
    <dgm:pt modelId="{B75FBBDA-EFC8-434C-807B-F0217273E3E5}" type="pres">
      <dgm:prSet presAssocID="{0DA126EF-E56B-4F5A-B7B8-EB6890217B3E}" presName="parentLin" presStyleCnt="0"/>
      <dgm:spPr/>
    </dgm:pt>
    <dgm:pt modelId="{745DF9C4-5F03-41CE-B039-43C35C8B44AF}" type="pres">
      <dgm:prSet presAssocID="{0DA126EF-E56B-4F5A-B7B8-EB6890217B3E}" presName="parentLeftMargin" presStyleLbl="node1" presStyleIdx="0" presStyleCnt="3"/>
      <dgm:spPr/>
    </dgm:pt>
    <dgm:pt modelId="{1AD7DA01-599F-4850-B2A3-D587EBCBB9D2}" type="pres">
      <dgm:prSet presAssocID="{0DA126EF-E56B-4F5A-B7B8-EB6890217B3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9F60A5D-4D8C-4471-AD07-BBB623F2C459}" type="pres">
      <dgm:prSet presAssocID="{0DA126EF-E56B-4F5A-B7B8-EB6890217B3E}" presName="negativeSpace" presStyleCnt="0"/>
      <dgm:spPr/>
    </dgm:pt>
    <dgm:pt modelId="{459F9B59-52F4-4316-9621-7443F76BD280}" type="pres">
      <dgm:prSet presAssocID="{0DA126EF-E56B-4F5A-B7B8-EB6890217B3E}" presName="childText" presStyleLbl="conFgAcc1" presStyleIdx="0" presStyleCnt="3">
        <dgm:presLayoutVars>
          <dgm:bulletEnabled val="1"/>
        </dgm:presLayoutVars>
      </dgm:prSet>
      <dgm:spPr/>
    </dgm:pt>
    <dgm:pt modelId="{28D750A3-343F-4526-807D-A2C2E44F1D2E}" type="pres">
      <dgm:prSet presAssocID="{5417CC10-72B2-47E4-B4D4-4EFDC8999C88}" presName="spaceBetweenRectangles" presStyleCnt="0"/>
      <dgm:spPr/>
    </dgm:pt>
    <dgm:pt modelId="{EB01F9C5-AF04-486C-9C66-BBFD3E90A28C}" type="pres">
      <dgm:prSet presAssocID="{C7245059-7C0F-4C65-9B52-D345E68E0637}" presName="parentLin" presStyleCnt="0"/>
      <dgm:spPr/>
    </dgm:pt>
    <dgm:pt modelId="{FABEC8D5-3A6C-4061-AC48-CDFED1990C58}" type="pres">
      <dgm:prSet presAssocID="{C7245059-7C0F-4C65-9B52-D345E68E0637}" presName="parentLeftMargin" presStyleLbl="node1" presStyleIdx="0" presStyleCnt="3"/>
      <dgm:spPr/>
    </dgm:pt>
    <dgm:pt modelId="{6FEFA90D-37BA-4C93-9CE8-FF6FAAB3AE1F}" type="pres">
      <dgm:prSet presAssocID="{C7245059-7C0F-4C65-9B52-D345E68E06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E6E2CA6-3F36-4B08-ADB6-1285CF20933D}" type="pres">
      <dgm:prSet presAssocID="{C7245059-7C0F-4C65-9B52-D345E68E0637}" presName="negativeSpace" presStyleCnt="0"/>
      <dgm:spPr/>
    </dgm:pt>
    <dgm:pt modelId="{E533B901-9033-42AA-96B1-3B2E1A502470}" type="pres">
      <dgm:prSet presAssocID="{C7245059-7C0F-4C65-9B52-D345E68E0637}" presName="childText" presStyleLbl="conFgAcc1" presStyleIdx="1" presStyleCnt="3">
        <dgm:presLayoutVars>
          <dgm:bulletEnabled val="1"/>
        </dgm:presLayoutVars>
      </dgm:prSet>
      <dgm:spPr/>
    </dgm:pt>
    <dgm:pt modelId="{31BA9685-BF44-43F2-AABB-614CBB990BCD}" type="pres">
      <dgm:prSet presAssocID="{CD1C2466-05E0-42FD-A1D4-C0DFA90C5D80}" presName="spaceBetweenRectangles" presStyleCnt="0"/>
      <dgm:spPr/>
    </dgm:pt>
    <dgm:pt modelId="{A25A320C-FD7A-4209-9F8F-9F2BD936D65C}" type="pres">
      <dgm:prSet presAssocID="{6886028D-B331-422F-8C1A-CE21AD126845}" presName="parentLin" presStyleCnt="0"/>
      <dgm:spPr/>
    </dgm:pt>
    <dgm:pt modelId="{6A6685EE-1B55-4C42-8F53-0CC83EDC76B2}" type="pres">
      <dgm:prSet presAssocID="{6886028D-B331-422F-8C1A-CE21AD126845}" presName="parentLeftMargin" presStyleLbl="node1" presStyleIdx="1" presStyleCnt="3"/>
      <dgm:spPr/>
    </dgm:pt>
    <dgm:pt modelId="{A6E62AB4-A07C-47F2-9268-A4DB01126701}" type="pres">
      <dgm:prSet presAssocID="{6886028D-B331-422F-8C1A-CE21AD12684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D979EED-C6D2-4951-A6B2-34BD73E4AC33}" type="pres">
      <dgm:prSet presAssocID="{6886028D-B331-422F-8C1A-CE21AD126845}" presName="negativeSpace" presStyleCnt="0"/>
      <dgm:spPr/>
    </dgm:pt>
    <dgm:pt modelId="{326BEC39-34B8-4D5B-9F07-70D47E1AB6E1}" type="pres">
      <dgm:prSet presAssocID="{6886028D-B331-422F-8C1A-CE21AD12684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265D40D-54D8-412E-9C32-3C3F4E25B519}" srcId="{B79E6C35-E1A3-4A07-8D22-02D9E5B90F6A}" destId="{6886028D-B331-422F-8C1A-CE21AD126845}" srcOrd="2" destOrd="0" parTransId="{AA324765-83EB-488A-BE5E-1DAF9EC1F653}" sibTransId="{B29E53ED-0526-455C-AB87-2D897853FAF3}"/>
    <dgm:cxn modelId="{BB176E14-2903-4B7B-8E89-5C996BC46B6C}" type="presOf" srcId="{C4133EB1-99A6-4700-B208-015953A0E754}" destId="{E533B901-9033-42AA-96B1-3B2E1A502470}" srcOrd="0" destOrd="0" presId="urn:microsoft.com/office/officeart/2005/8/layout/list1"/>
    <dgm:cxn modelId="{0FAC1D1F-0D0B-4328-9326-D00A35A1ACDE}" type="presOf" srcId="{D914D457-1115-43A8-A23A-20828FA8CD28}" destId="{326BEC39-34B8-4D5B-9F07-70D47E1AB6E1}" srcOrd="0" destOrd="0" presId="urn:microsoft.com/office/officeart/2005/8/layout/list1"/>
    <dgm:cxn modelId="{15F2C32D-C7B4-4EB8-B865-BE20B72B0AE1}" type="presOf" srcId="{B79E6C35-E1A3-4A07-8D22-02D9E5B90F6A}" destId="{07AB1B1D-B29A-4BAF-8712-1D6C2A2166CD}" srcOrd="0" destOrd="0" presId="urn:microsoft.com/office/officeart/2005/8/layout/list1"/>
    <dgm:cxn modelId="{39F0565C-250E-419A-B0F4-A888A5DE4E2B}" srcId="{B79E6C35-E1A3-4A07-8D22-02D9E5B90F6A}" destId="{0DA126EF-E56B-4F5A-B7B8-EB6890217B3E}" srcOrd="0" destOrd="0" parTransId="{F6A84861-A5FD-488C-9D59-B18EA960D4D7}" sibTransId="{5417CC10-72B2-47E4-B4D4-4EFDC8999C88}"/>
    <dgm:cxn modelId="{55FA9C42-C8FE-43E1-B291-7C4B4616DE29}" srcId="{0DA126EF-E56B-4F5A-B7B8-EB6890217B3E}" destId="{D7FAC62B-FF8F-49B6-80DB-39E1CDE88503}" srcOrd="0" destOrd="0" parTransId="{A8306505-A78A-4605-9B0D-B385A5F6FBDB}" sibTransId="{51C79374-0B38-42AD-983E-14E79C329E38}"/>
    <dgm:cxn modelId="{E367BE47-136F-4406-AF41-1374C9524B2F}" srcId="{B79E6C35-E1A3-4A07-8D22-02D9E5B90F6A}" destId="{C7245059-7C0F-4C65-9B52-D345E68E0637}" srcOrd="1" destOrd="0" parTransId="{D10DDAFA-B4B1-4CC1-85B1-7CF4947D2D63}" sibTransId="{CD1C2466-05E0-42FD-A1D4-C0DFA90C5D80}"/>
    <dgm:cxn modelId="{1D3E9F50-0BFD-4E1E-95D1-A642296C6999}" type="presOf" srcId="{6886028D-B331-422F-8C1A-CE21AD126845}" destId="{A6E62AB4-A07C-47F2-9268-A4DB01126701}" srcOrd="1" destOrd="0" presId="urn:microsoft.com/office/officeart/2005/8/layout/list1"/>
    <dgm:cxn modelId="{B17FEE83-FFF0-4501-83BD-25E7202051F5}" srcId="{C7245059-7C0F-4C65-9B52-D345E68E0637}" destId="{C4133EB1-99A6-4700-B208-015953A0E754}" srcOrd="0" destOrd="0" parTransId="{D2EFDCF2-9249-4900-A0A4-2BFBE406A2C8}" sibTransId="{E6C3EABA-28B5-4924-9041-0346322D12EC}"/>
    <dgm:cxn modelId="{5532088E-C1B5-48C0-AF42-ECAD8D642198}" type="presOf" srcId="{0DA126EF-E56B-4F5A-B7B8-EB6890217B3E}" destId="{1AD7DA01-599F-4850-B2A3-D587EBCBB9D2}" srcOrd="1" destOrd="0" presId="urn:microsoft.com/office/officeart/2005/8/layout/list1"/>
    <dgm:cxn modelId="{B2597C9D-5FA5-45A4-9455-A018322973C3}" type="presOf" srcId="{D7FAC62B-FF8F-49B6-80DB-39E1CDE88503}" destId="{459F9B59-52F4-4316-9621-7443F76BD280}" srcOrd="0" destOrd="0" presId="urn:microsoft.com/office/officeart/2005/8/layout/list1"/>
    <dgm:cxn modelId="{6F40CAA3-DEC3-46AF-9F3F-E7A83F7C1267}" type="presOf" srcId="{6886028D-B331-422F-8C1A-CE21AD126845}" destId="{6A6685EE-1B55-4C42-8F53-0CC83EDC76B2}" srcOrd="0" destOrd="0" presId="urn:microsoft.com/office/officeart/2005/8/layout/list1"/>
    <dgm:cxn modelId="{D1ADC7B8-F092-437A-941A-82BFD3D0A0F3}" type="presOf" srcId="{C7245059-7C0F-4C65-9B52-D345E68E0637}" destId="{6FEFA90D-37BA-4C93-9CE8-FF6FAAB3AE1F}" srcOrd="1" destOrd="0" presId="urn:microsoft.com/office/officeart/2005/8/layout/list1"/>
    <dgm:cxn modelId="{904C62CD-9190-4CCB-B63B-F5E78B200682}" srcId="{6886028D-B331-422F-8C1A-CE21AD126845}" destId="{D914D457-1115-43A8-A23A-20828FA8CD28}" srcOrd="0" destOrd="0" parTransId="{F2B6AD99-9CC5-4863-A086-A04B2C43C1DC}" sibTransId="{CFB3D2D3-121E-4831-A6F4-4C545C73D098}"/>
    <dgm:cxn modelId="{846BDDDD-7095-4027-BEC7-598F3A271A36}" type="presOf" srcId="{0DA126EF-E56B-4F5A-B7B8-EB6890217B3E}" destId="{745DF9C4-5F03-41CE-B039-43C35C8B44AF}" srcOrd="0" destOrd="0" presId="urn:microsoft.com/office/officeart/2005/8/layout/list1"/>
    <dgm:cxn modelId="{18628BDE-BB0E-4386-A1D4-DFF8396E418E}" type="presOf" srcId="{C7245059-7C0F-4C65-9B52-D345E68E0637}" destId="{FABEC8D5-3A6C-4061-AC48-CDFED1990C58}" srcOrd="0" destOrd="0" presId="urn:microsoft.com/office/officeart/2005/8/layout/list1"/>
    <dgm:cxn modelId="{3311E577-0585-41BA-B1A6-5318E97827F4}" type="presParOf" srcId="{07AB1B1D-B29A-4BAF-8712-1D6C2A2166CD}" destId="{B75FBBDA-EFC8-434C-807B-F0217273E3E5}" srcOrd="0" destOrd="0" presId="urn:microsoft.com/office/officeart/2005/8/layout/list1"/>
    <dgm:cxn modelId="{823088E3-B5B5-466D-BD46-B3E4A04AA2A7}" type="presParOf" srcId="{B75FBBDA-EFC8-434C-807B-F0217273E3E5}" destId="{745DF9C4-5F03-41CE-B039-43C35C8B44AF}" srcOrd="0" destOrd="0" presId="urn:microsoft.com/office/officeart/2005/8/layout/list1"/>
    <dgm:cxn modelId="{5F20CD99-D219-42DB-8BA5-5B1B2A9D0E65}" type="presParOf" srcId="{B75FBBDA-EFC8-434C-807B-F0217273E3E5}" destId="{1AD7DA01-599F-4850-B2A3-D587EBCBB9D2}" srcOrd="1" destOrd="0" presId="urn:microsoft.com/office/officeart/2005/8/layout/list1"/>
    <dgm:cxn modelId="{DAE5D81B-EE4B-4B35-AD38-3929732C0F9C}" type="presParOf" srcId="{07AB1B1D-B29A-4BAF-8712-1D6C2A2166CD}" destId="{A9F60A5D-4D8C-4471-AD07-BBB623F2C459}" srcOrd="1" destOrd="0" presId="urn:microsoft.com/office/officeart/2005/8/layout/list1"/>
    <dgm:cxn modelId="{A51E1BE2-3E8A-4662-A4B8-B1DAAF010F68}" type="presParOf" srcId="{07AB1B1D-B29A-4BAF-8712-1D6C2A2166CD}" destId="{459F9B59-52F4-4316-9621-7443F76BD280}" srcOrd="2" destOrd="0" presId="urn:microsoft.com/office/officeart/2005/8/layout/list1"/>
    <dgm:cxn modelId="{AD5148A9-511C-4011-B810-4D13FF10D2A0}" type="presParOf" srcId="{07AB1B1D-B29A-4BAF-8712-1D6C2A2166CD}" destId="{28D750A3-343F-4526-807D-A2C2E44F1D2E}" srcOrd="3" destOrd="0" presId="urn:microsoft.com/office/officeart/2005/8/layout/list1"/>
    <dgm:cxn modelId="{06856109-D30C-4322-B887-D0395BAA752B}" type="presParOf" srcId="{07AB1B1D-B29A-4BAF-8712-1D6C2A2166CD}" destId="{EB01F9C5-AF04-486C-9C66-BBFD3E90A28C}" srcOrd="4" destOrd="0" presId="urn:microsoft.com/office/officeart/2005/8/layout/list1"/>
    <dgm:cxn modelId="{905228BA-F7E2-460E-957D-6EF42F31E3E9}" type="presParOf" srcId="{EB01F9C5-AF04-486C-9C66-BBFD3E90A28C}" destId="{FABEC8D5-3A6C-4061-AC48-CDFED1990C58}" srcOrd="0" destOrd="0" presId="urn:microsoft.com/office/officeart/2005/8/layout/list1"/>
    <dgm:cxn modelId="{7732CFD7-9BCF-4583-A4D0-234A2A342EA6}" type="presParOf" srcId="{EB01F9C5-AF04-486C-9C66-BBFD3E90A28C}" destId="{6FEFA90D-37BA-4C93-9CE8-FF6FAAB3AE1F}" srcOrd="1" destOrd="0" presId="urn:microsoft.com/office/officeart/2005/8/layout/list1"/>
    <dgm:cxn modelId="{0EDA73C7-48CA-47ED-9798-E3EAC1D77A51}" type="presParOf" srcId="{07AB1B1D-B29A-4BAF-8712-1D6C2A2166CD}" destId="{2E6E2CA6-3F36-4B08-ADB6-1285CF20933D}" srcOrd="5" destOrd="0" presId="urn:microsoft.com/office/officeart/2005/8/layout/list1"/>
    <dgm:cxn modelId="{2A8B628E-5127-44C6-AD1B-C186F05E3E7D}" type="presParOf" srcId="{07AB1B1D-B29A-4BAF-8712-1D6C2A2166CD}" destId="{E533B901-9033-42AA-96B1-3B2E1A502470}" srcOrd="6" destOrd="0" presId="urn:microsoft.com/office/officeart/2005/8/layout/list1"/>
    <dgm:cxn modelId="{994F232C-06F7-4F2C-8917-18008EC7F822}" type="presParOf" srcId="{07AB1B1D-B29A-4BAF-8712-1D6C2A2166CD}" destId="{31BA9685-BF44-43F2-AABB-614CBB990BCD}" srcOrd="7" destOrd="0" presId="urn:microsoft.com/office/officeart/2005/8/layout/list1"/>
    <dgm:cxn modelId="{42CC463A-F77A-4793-8690-877997F9D22E}" type="presParOf" srcId="{07AB1B1D-B29A-4BAF-8712-1D6C2A2166CD}" destId="{A25A320C-FD7A-4209-9F8F-9F2BD936D65C}" srcOrd="8" destOrd="0" presId="urn:microsoft.com/office/officeart/2005/8/layout/list1"/>
    <dgm:cxn modelId="{EAA014F6-BE53-4253-8FE8-AB299BE93E21}" type="presParOf" srcId="{A25A320C-FD7A-4209-9F8F-9F2BD936D65C}" destId="{6A6685EE-1B55-4C42-8F53-0CC83EDC76B2}" srcOrd="0" destOrd="0" presId="urn:microsoft.com/office/officeart/2005/8/layout/list1"/>
    <dgm:cxn modelId="{714A0A78-2244-436F-B45F-E78F4D655E5F}" type="presParOf" srcId="{A25A320C-FD7A-4209-9F8F-9F2BD936D65C}" destId="{A6E62AB4-A07C-47F2-9268-A4DB01126701}" srcOrd="1" destOrd="0" presId="urn:microsoft.com/office/officeart/2005/8/layout/list1"/>
    <dgm:cxn modelId="{A9FA94D3-2983-462A-A92C-802E552AE4E3}" type="presParOf" srcId="{07AB1B1D-B29A-4BAF-8712-1D6C2A2166CD}" destId="{FD979EED-C6D2-4951-A6B2-34BD73E4AC33}" srcOrd="9" destOrd="0" presId="urn:microsoft.com/office/officeart/2005/8/layout/list1"/>
    <dgm:cxn modelId="{BE51B137-FC64-4E7D-9B26-98EAA8889726}" type="presParOf" srcId="{07AB1B1D-B29A-4BAF-8712-1D6C2A2166CD}" destId="{326BEC39-34B8-4D5B-9F07-70D47E1AB6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A55889-1872-41F4-B092-C87B6899BEFE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CH"/>
        </a:p>
      </dgm:t>
    </dgm:pt>
    <dgm:pt modelId="{89D24A75-C190-4B54-A433-0FB10B7B9ACB}">
      <dgm:prSet phldrT="[Text]" phldr="0" custT="1"/>
      <dgm:spPr/>
      <dgm:t>
        <a:bodyPr/>
        <a:lstStyle/>
        <a:p>
          <a:r>
            <a:rPr lang="en-US" sz="2000" dirty="0"/>
            <a:t>Filter for bright spots</a:t>
          </a:r>
          <a:endParaRPr lang="en-CH" sz="2000" dirty="0"/>
        </a:p>
      </dgm:t>
    </dgm:pt>
    <dgm:pt modelId="{681127CF-D00E-4C8B-9E29-4ADE22F5503F}" type="parTrans" cxnId="{B21939B8-DA9B-49EC-9493-A3C752F68D9A}">
      <dgm:prSet/>
      <dgm:spPr/>
      <dgm:t>
        <a:bodyPr/>
        <a:lstStyle/>
        <a:p>
          <a:endParaRPr lang="en-CH"/>
        </a:p>
      </dgm:t>
    </dgm:pt>
    <dgm:pt modelId="{57E079EB-6FDB-428D-9245-D31EAF892F31}" type="sibTrans" cxnId="{B21939B8-DA9B-49EC-9493-A3C752F68D9A}">
      <dgm:prSet/>
      <dgm:spPr/>
      <dgm:t>
        <a:bodyPr/>
        <a:lstStyle/>
        <a:p>
          <a:endParaRPr lang="en-CH"/>
        </a:p>
      </dgm:t>
    </dgm:pt>
    <dgm:pt modelId="{C8D3F460-5537-47C9-8758-13557A4E9141}">
      <dgm:prSet phldrT="[Text]" phldr="0" custT="1"/>
      <dgm:spPr/>
      <dgm:t>
        <a:bodyPr/>
        <a:lstStyle/>
        <a:p>
          <a:r>
            <a:rPr lang="en-US" sz="2000" dirty="0"/>
            <a:t>Check for circularity</a:t>
          </a:r>
          <a:endParaRPr lang="en-CH" sz="2000" dirty="0"/>
        </a:p>
      </dgm:t>
    </dgm:pt>
    <dgm:pt modelId="{64B21456-48F8-40F4-A83E-D04206694615}" type="parTrans" cxnId="{261259C3-448D-45AD-B30D-A8D6C1F7F46C}">
      <dgm:prSet/>
      <dgm:spPr/>
      <dgm:t>
        <a:bodyPr/>
        <a:lstStyle/>
        <a:p>
          <a:endParaRPr lang="en-CH"/>
        </a:p>
      </dgm:t>
    </dgm:pt>
    <dgm:pt modelId="{5C466DD0-9743-4DC9-B45C-D285C8904373}" type="sibTrans" cxnId="{261259C3-448D-45AD-B30D-A8D6C1F7F46C}">
      <dgm:prSet/>
      <dgm:spPr/>
      <dgm:t>
        <a:bodyPr/>
        <a:lstStyle/>
        <a:p>
          <a:endParaRPr lang="en-CH"/>
        </a:p>
      </dgm:t>
    </dgm:pt>
    <dgm:pt modelId="{606515FD-49F8-4141-B6A3-1E6763F49500}">
      <dgm:prSet phldrT="[Text]" phldr="0" custT="1"/>
      <dgm:spPr/>
      <dgm:t>
        <a:bodyPr/>
        <a:lstStyle/>
        <a:p>
          <a:r>
            <a:rPr lang="en-US" sz="1800" dirty="0"/>
            <a:t>Filter non-circular blobs</a:t>
          </a:r>
          <a:endParaRPr lang="en-CH" sz="1800" dirty="0"/>
        </a:p>
      </dgm:t>
    </dgm:pt>
    <dgm:pt modelId="{495F2CB6-86AC-4DCC-B9E1-7D450FD65950}" type="parTrans" cxnId="{8E15C526-A1BB-4BEF-B135-69D8355880C3}">
      <dgm:prSet/>
      <dgm:spPr/>
      <dgm:t>
        <a:bodyPr/>
        <a:lstStyle/>
        <a:p>
          <a:endParaRPr lang="en-CH"/>
        </a:p>
      </dgm:t>
    </dgm:pt>
    <dgm:pt modelId="{5502DD65-3EF9-46E7-9A64-7EAD86731B81}" type="sibTrans" cxnId="{8E15C526-A1BB-4BEF-B135-69D8355880C3}">
      <dgm:prSet/>
      <dgm:spPr/>
      <dgm:t>
        <a:bodyPr/>
        <a:lstStyle/>
        <a:p>
          <a:endParaRPr lang="en-CH"/>
        </a:p>
      </dgm:t>
    </dgm:pt>
    <dgm:pt modelId="{ECA60E22-F6B8-4152-8192-1DD37C2AFEFC}">
      <dgm:prSet phldrT="[Text]" phldr="0" custT="1"/>
      <dgm:spPr/>
      <dgm:t>
        <a:bodyPr/>
        <a:lstStyle/>
        <a:p>
          <a:r>
            <a:rPr lang="en-US" sz="2000" dirty="0"/>
            <a:t>Choose light blobs that best match color</a:t>
          </a:r>
          <a:endParaRPr lang="en-CH" sz="2000" dirty="0"/>
        </a:p>
      </dgm:t>
    </dgm:pt>
    <dgm:pt modelId="{8E2550C1-3A40-4901-BCE2-C567E542118D}" type="parTrans" cxnId="{6D013940-5BF7-4F8B-94A0-A52D0D981851}">
      <dgm:prSet/>
      <dgm:spPr/>
      <dgm:t>
        <a:bodyPr/>
        <a:lstStyle/>
        <a:p>
          <a:endParaRPr lang="en-CH"/>
        </a:p>
      </dgm:t>
    </dgm:pt>
    <dgm:pt modelId="{4AE949AC-7EFD-4D90-9948-D9B9A54B2F1A}" type="sibTrans" cxnId="{6D013940-5BF7-4F8B-94A0-A52D0D981851}">
      <dgm:prSet/>
      <dgm:spPr/>
      <dgm:t>
        <a:bodyPr/>
        <a:lstStyle/>
        <a:p>
          <a:endParaRPr lang="en-CH"/>
        </a:p>
      </dgm:t>
    </dgm:pt>
    <dgm:pt modelId="{A21C08B2-62BD-4CCC-A977-3DE43485F1F4}">
      <dgm:prSet phldrT="[Text]" phldr="0" custT="1"/>
      <dgm:spPr/>
      <dgm:t>
        <a:bodyPr/>
        <a:lstStyle/>
        <a:p>
          <a:r>
            <a:rPr lang="en-US" sz="1800" dirty="0"/>
            <a:t>Isn’t perfect</a:t>
          </a:r>
          <a:endParaRPr lang="en-CH" sz="1800" dirty="0"/>
        </a:p>
      </dgm:t>
    </dgm:pt>
    <dgm:pt modelId="{471FB2CF-666F-4B03-9DE5-0A3FE50F8C49}" type="parTrans" cxnId="{04704813-C67D-4306-9D7C-5ADAFFE258CD}">
      <dgm:prSet/>
      <dgm:spPr/>
      <dgm:t>
        <a:bodyPr/>
        <a:lstStyle/>
        <a:p>
          <a:endParaRPr lang="en-CH"/>
        </a:p>
      </dgm:t>
    </dgm:pt>
    <dgm:pt modelId="{CED0CB75-7061-4534-BF7D-516370FDFA97}" type="sibTrans" cxnId="{04704813-C67D-4306-9D7C-5ADAFFE258CD}">
      <dgm:prSet/>
      <dgm:spPr/>
      <dgm:t>
        <a:bodyPr/>
        <a:lstStyle/>
        <a:p>
          <a:endParaRPr lang="en-CH"/>
        </a:p>
      </dgm:t>
    </dgm:pt>
    <dgm:pt modelId="{3772AD14-4DB3-41E3-84CF-1E48DDC034D9}" type="pres">
      <dgm:prSet presAssocID="{0BA55889-1872-41F4-B092-C87B6899BEFE}" presName="Name0" presStyleCnt="0">
        <dgm:presLayoutVars>
          <dgm:dir/>
          <dgm:animLvl val="lvl"/>
          <dgm:resizeHandles val="exact"/>
        </dgm:presLayoutVars>
      </dgm:prSet>
      <dgm:spPr/>
    </dgm:pt>
    <dgm:pt modelId="{E6096FB0-5CEE-428F-9514-8F45D4E19A41}" type="pres">
      <dgm:prSet presAssocID="{ECA60E22-F6B8-4152-8192-1DD37C2AFEFC}" presName="boxAndChildren" presStyleCnt="0"/>
      <dgm:spPr/>
    </dgm:pt>
    <dgm:pt modelId="{C6955D39-5447-4AFA-84F6-88ED672447FC}" type="pres">
      <dgm:prSet presAssocID="{ECA60E22-F6B8-4152-8192-1DD37C2AFEFC}" presName="parentTextBox" presStyleLbl="node1" presStyleIdx="0" presStyleCnt="3"/>
      <dgm:spPr/>
    </dgm:pt>
    <dgm:pt modelId="{B3A39A3A-8AD7-4DCE-B853-43B1E7502947}" type="pres">
      <dgm:prSet presAssocID="{ECA60E22-F6B8-4152-8192-1DD37C2AFEFC}" presName="entireBox" presStyleLbl="node1" presStyleIdx="0" presStyleCnt="3"/>
      <dgm:spPr/>
    </dgm:pt>
    <dgm:pt modelId="{7954B9E1-9AFE-4B2C-94FB-1B40492EFC29}" type="pres">
      <dgm:prSet presAssocID="{ECA60E22-F6B8-4152-8192-1DD37C2AFEFC}" presName="descendantBox" presStyleCnt="0"/>
      <dgm:spPr/>
    </dgm:pt>
    <dgm:pt modelId="{B58A4665-749C-45A7-941D-AB6AEA525102}" type="pres">
      <dgm:prSet presAssocID="{A21C08B2-62BD-4CCC-A977-3DE43485F1F4}" presName="childTextBox" presStyleLbl="fgAccFollowNode1" presStyleIdx="0" presStyleCnt="2">
        <dgm:presLayoutVars>
          <dgm:bulletEnabled val="1"/>
        </dgm:presLayoutVars>
      </dgm:prSet>
      <dgm:spPr/>
    </dgm:pt>
    <dgm:pt modelId="{8852284B-6832-427E-80F3-78B59E0F24BF}" type="pres">
      <dgm:prSet presAssocID="{5C466DD0-9743-4DC9-B45C-D285C8904373}" presName="sp" presStyleCnt="0"/>
      <dgm:spPr/>
    </dgm:pt>
    <dgm:pt modelId="{B03BC22E-008F-4A69-8F4C-7992020EEB94}" type="pres">
      <dgm:prSet presAssocID="{C8D3F460-5537-47C9-8758-13557A4E9141}" presName="arrowAndChildren" presStyleCnt="0"/>
      <dgm:spPr/>
    </dgm:pt>
    <dgm:pt modelId="{5619406E-7B43-406F-87B9-8D34E89E9A0A}" type="pres">
      <dgm:prSet presAssocID="{C8D3F460-5537-47C9-8758-13557A4E9141}" presName="parentTextArrow" presStyleLbl="node1" presStyleIdx="0" presStyleCnt="3"/>
      <dgm:spPr/>
    </dgm:pt>
    <dgm:pt modelId="{B5E80491-867D-40CC-AEDA-A759B67D0966}" type="pres">
      <dgm:prSet presAssocID="{C8D3F460-5537-47C9-8758-13557A4E9141}" presName="arrow" presStyleLbl="node1" presStyleIdx="1" presStyleCnt="3"/>
      <dgm:spPr/>
    </dgm:pt>
    <dgm:pt modelId="{49AF387F-9FC2-4E73-B556-261F69EC5A01}" type="pres">
      <dgm:prSet presAssocID="{C8D3F460-5537-47C9-8758-13557A4E9141}" presName="descendantArrow" presStyleCnt="0"/>
      <dgm:spPr/>
    </dgm:pt>
    <dgm:pt modelId="{584A150E-3083-4BC4-A0E4-3EB61489BE50}" type="pres">
      <dgm:prSet presAssocID="{606515FD-49F8-4141-B6A3-1E6763F49500}" presName="childTextArrow" presStyleLbl="fgAccFollowNode1" presStyleIdx="1" presStyleCnt="2">
        <dgm:presLayoutVars>
          <dgm:bulletEnabled val="1"/>
        </dgm:presLayoutVars>
      </dgm:prSet>
      <dgm:spPr/>
    </dgm:pt>
    <dgm:pt modelId="{57870841-08A3-4440-A201-BCA13D0640E4}" type="pres">
      <dgm:prSet presAssocID="{57E079EB-6FDB-428D-9245-D31EAF892F31}" presName="sp" presStyleCnt="0"/>
      <dgm:spPr/>
    </dgm:pt>
    <dgm:pt modelId="{D432E1C6-4202-4729-B8E9-BAD4E63738DE}" type="pres">
      <dgm:prSet presAssocID="{89D24A75-C190-4B54-A433-0FB10B7B9ACB}" presName="arrowAndChildren" presStyleCnt="0"/>
      <dgm:spPr/>
    </dgm:pt>
    <dgm:pt modelId="{4385F6A1-2134-4646-A77D-FEAF5B96BDBD}" type="pres">
      <dgm:prSet presAssocID="{89D24A75-C190-4B54-A433-0FB10B7B9ACB}" presName="parentTextArrow" presStyleLbl="node1" presStyleIdx="2" presStyleCnt="3"/>
      <dgm:spPr/>
    </dgm:pt>
  </dgm:ptLst>
  <dgm:cxnLst>
    <dgm:cxn modelId="{04704813-C67D-4306-9D7C-5ADAFFE258CD}" srcId="{ECA60E22-F6B8-4152-8192-1DD37C2AFEFC}" destId="{A21C08B2-62BD-4CCC-A977-3DE43485F1F4}" srcOrd="0" destOrd="0" parTransId="{471FB2CF-666F-4B03-9DE5-0A3FE50F8C49}" sibTransId="{CED0CB75-7061-4534-BF7D-516370FDFA97}"/>
    <dgm:cxn modelId="{8E15C526-A1BB-4BEF-B135-69D8355880C3}" srcId="{C8D3F460-5537-47C9-8758-13557A4E9141}" destId="{606515FD-49F8-4141-B6A3-1E6763F49500}" srcOrd="0" destOrd="0" parTransId="{495F2CB6-86AC-4DCC-B9E1-7D450FD65950}" sibTransId="{5502DD65-3EF9-46E7-9A64-7EAD86731B81}"/>
    <dgm:cxn modelId="{8847E329-7B88-4A0A-AFE0-44A4F293C75B}" type="presOf" srcId="{ECA60E22-F6B8-4152-8192-1DD37C2AFEFC}" destId="{C6955D39-5447-4AFA-84F6-88ED672447FC}" srcOrd="0" destOrd="0" presId="urn:microsoft.com/office/officeart/2005/8/layout/process4"/>
    <dgm:cxn modelId="{6D013940-5BF7-4F8B-94A0-A52D0D981851}" srcId="{0BA55889-1872-41F4-B092-C87B6899BEFE}" destId="{ECA60E22-F6B8-4152-8192-1DD37C2AFEFC}" srcOrd="2" destOrd="0" parTransId="{8E2550C1-3A40-4901-BCE2-C567E542118D}" sibTransId="{4AE949AC-7EFD-4D90-9948-D9B9A54B2F1A}"/>
    <dgm:cxn modelId="{C862315E-90FE-4CFF-94DD-5A850A0AAF43}" type="presOf" srcId="{C8D3F460-5537-47C9-8758-13557A4E9141}" destId="{B5E80491-867D-40CC-AEDA-A759B67D0966}" srcOrd="1" destOrd="0" presId="urn:microsoft.com/office/officeart/2005/8/layout/process4"/>
    <dgm:cxn modelId="{401A4E4E-AD24-47AA-9918-B332841172B2}" type="presOf" srcId="{C8D3F460-5537-47C9-8758-13557A4E9141}" destId="{5619406E-7B43-406F-87B9-8D34E89E9A0A}" srcOrd="0" destOrd="0" presId="urn:microsoft.com/office/officeart/2005/8/layout/process4"/>
    <dgm:cxn modelId="{B91FF6A6-0A40-465D-A6EF-432E150C8851}" type="presOf" srcId="{ECA60E22-F6B8-4152-8192-1DD37C2AFEFC}" destId="{B3A39A3A-8AD7-4DCE-B853-43B1E7502947}" srcOrd="1" destOrd="0" presId="urn:microsoft.com/office/officeart/2005/8/layout/process4"/>
    <dgm:cxn modelId="{7B3A0BAF-D309-4905-93B1-DED23A4F4EE4}" type="presOf" srcId="{89D24A75-C190-4B54-A433-0FB10B7B9ACB}" destId="{4385F6A1-2134-4646-A77D-FEAF5B96BDBD}" srcOrd="0" destOrd="0" presId="urn:microsoft.com/office/officeart/2005/8/layout/process4"/>
    <dgm:cxn modelId="{B21939B8-DA9B-49EC-9493-A3C752F68D9A}" srcId="{0BA55889-1872-41F4-B092-C87B6899BEFE}" destId="{89D24A75-C190-4B54-A433-0FB10B7B9ACB}" srcOrd="0" destOrd="0" parTransId="{681127CF-D00E-4C8B-9E29-4ADE22F5503F}" sibTransId="{57E079EB-6FDB-428D-9245-D31EAF892F31}"/>
    <dgm:cxn modelId="{261259C3-448D-45AD-B30D-A8D6C1F7F46C}" srcId="{0BA55889-1872-41F4-B092-C87B6899BEFE}" destId="{C8D3F460-5537-47C9-8758-13557A4E9141}" srcOrd="1" destOrd="0" parTransId="{64B21456-48F8-40F4-A83E-D04206694615}" sibTransId="{5C466DD0-9743-4DC9-B45C-D285C8904373}"/>
    <dgm:cxn modelId="{B823BBDE-74B0-4743-AFE3-1AF75C275D4A}" type="presOf" srcId="{A21C08B2-62BD-4CCC-A977-3DE43485F1F4}" destId="{B58A4665-749C-45A7-941D-AB6AEA525102}" srcOrd="0" destOrd="0" presId="urn:microsoft.com/office/officeart/2005/8/layout/process4"/>
    <dgm:cxn modelId="{629A84E0-8817-4793-A5F0-A0EFF4544340}" type="presOf" srcId="{606515FD-49F8-4141-B6A3-1E6763F49500}" destId="{584A150E-3083-4BC4-A0E4-3EB61489BE50}" srcOrd="0" destOrd="0" presId="urn:microsoft.com/office/officeart/2005/8/layout/process4"/>
    <dgm:cxn modelId="{F6D08EFA-B83B-44A0-80A9-C253E36FFA3B}" type="presOf" srcId="{0BA55889-1872-41F4-B092-C87B6899BEFE}" destId="{3772AD14-4DB3-41E3-84CF-1E48DDC034D9}" srcOrd="0" destOrd="0" presId="urn:microsoft.com/office/officeart/2005/8/layout/process4"/>
    <dgm:cxn modelId="{998DFD06-C54E-442B-A127-2C2A145459FE}" type="presParOf" srcId="{3772AD14-4DB3-41E3-84CF-1E48DDC034D9}" destId="{E6096FB0-5CEE-428F-9514-8F45D4E19A41}" srcOrd="0" destOrd="0" presId="urn:microsoft.com/office/officeart/2005/8/layout/process4"/>
    <dgm:cxn modelId="{7E805C60-77E7-4E5A-9456-2E4C9536AC50}" type="presParOf" srcId="{E6096FB0-5CEE-428F-9514-8F45D4E19A41}" destId="{C6955D39-5447-4AFA-84F6-88ED672447FC}" srcOrd="0" destOrd="0" presId="urn:microsoft.com/office/officeart/2005/8/layout/process4"/>
    <dgm:cxn modelId="{4ACD7C4F-82CD-4DBB-997A-3C5266382C37}" type="presParOf" srcId="{E6096FB0-5CEE-428F-9514-8F45D4E19A41}" destId="{B3A39A3A-8AD7-4DCE-B853-43B1E7502947}" srcOrd="1" destOrd="0" presId="urn:microsoft.com/office/officeart/2005/8/layout/process4"/>
    <dgm:cxn modelId="{03E1CE94-E946-45CE-8CF5-1B38E55CA04C}" type="presParOf" srcId="{E6096FB0-5CEE-428F-9514-8F45D4E19A41}" destId="{7954B9E1-9AFE-4B2C-94FB-1B40492EFC29}" srcOrd="2" destOrd="0" presId="urn:microsoft.com/office/officeart/2005/8/layout/process4"/>
    <dgm:cxn modelId="{94F1CA9E-F2C3-428B-9BA6-7433F831B3CD}" type="presParOf" srcId="{7954B9E1-9AFE-4B2C-94FB-1B40492EFC29}" destId="{B58A4665-749C-45A7-941D-AB6AEA525102}" srcOrd="0" destOrd="0" presId="urn:microsoft.com/office/officeart/2005/8/layout/process4"/>
    <dgm:cxn modelId="{44F7B646-3B5D-4DB8-8FCC-52F46A75DFA7}" type="presParOf" srcId="{3772AD14-4DB3-41E3-84CF-1E48DDC034D9}" destId="{8852284B-6832-427E-80F3-78B59E0F24BF}" srcOrd="1" destOrd="0" presId="urn:microsoft.com/office/officeart/2005/8/layout/process4"/>
    <dgm:cxn modelId="{3F975F07-8472-4F03-999B-55570CBEC690}" type="presParOf" srcId="{3772AD14-4DB3-41E3-84CF-1E48DDC034D9}" destId="{B03BC22E-008F-4A69-8F4C-7992020EEB94}" srcOrd="2" destOrd="0" presId="urn:microsoft.com/office/officeart/2005/8/layout/process4"/>
    <dgm:cxn modelId="{7FDFD1F1-61E5-4E2D-BF44-3CE5EDFBB3F8}" type="presParOf" srcId="{B03BC22E-008F-4A69-8F4C-7992020EEB94}" destId="{5619406E-7B43-406F-87B9-8D34E89E9A0A}" srcOrd="0" destOrd="0" presId="urn:microsoft.com/office/officeart/2005/8/layout/process4"/>
    <dgm:cxn modelId="{C83ABA69-E82D-412A-BBD0-2B3C46F8251C}" type="presParOf" srcId="{B03BC22E-008F-4A69-8F4C-7992020EEB94}" destId="{B5E80491-867D-40CC-AEDA-A759B67D0966}" srcOrd="1" destOrd="0" presId="urn:microsoft.com/office/officeart/2005/8/layout/process4"/>
    <dgm:cxn modelId="{7E64008E-6B51-43AF-BAC4-C0CD1AFF7495}" type="presParOf" srcId="{B03BC22E-008F-4A69-8F4C-7992020EEB94}" destId="{49AF387F-9FC2-4E73-B556-261F69EC5A01}" srcOrd="2" destOrd="0" presId="urn:microsoft.com/office/officeart/2005/8/layout/process4"/>
    <dgm:cxn modelId="{6FA61C90-A6AC-47F4-B6A7-8AE5D7293067}" type="presParOf" srcId="{49AF387F-9FC2-4E73-B556-261F69EC5A01}" destId="{584A150E-3083-4BC4-A0E4-3EB61489BE50}" srcOrd="0" destOrd="0" presId="urn:microsoft.com/office/officeart/2005/8/layout/process4"/>
    <dgm:cxn modelId="{82FFA138-D3D4-448B-B1A0-B30E5A336D8C}" type="presParOf" srcId="{3772AD14-4DB3-41E3-84CF-1E48DDC034D9}" destId="{57870841-08A3-4440-A201-BCA13D0640E4}" srcOrd="3" destOrd="0" presId="urn:microsoft.com/office/officeart/2005/8/layout/process4"/>
    <dgm:cxn modelId="{88D396AA-77D3-4E27-A24E-0A90F8AC0688}" type="presParOf" srcId="{3772AD14-4DB3-41E3-84CF-1E48DDC034D9}" destId="{D432E1C6-4202-4729-B8E9-BAD4E63738DE}" srcOrd="4" destOrd="0" presId="urn:microsoft.com/office/officeart/2005/8/layout/process4"/>
    <dgm:cxn modelId="{081774E5-A886-4920-8E4F-0D65F2C97CC0}" type="presParOf" srcId="{D432E1C6-4202-4729-B8E9-BAD4E63738DE}" destId="{4385F6A1-2134-4646-A77D-FEAF5B96BDB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9A7402B-38CE-481B-991D-20FFD641937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CH"/>
        </a:p>
      </dgm:t>
    </dgm:pt>
    <dgm:pt modelId="{7301F6C8-0A43-4A41-AF08-1C94E8D25CB1}">
      <dgm:prSet/>
      <dgm:spPr/>
      <dgm:t>
        <a:bodyPr/>
        <a:lstStyle/>
        <a:p>
          <a:r>
            <a:rPr lang="en-US"/>
            <a:t>USB-camera mounted on Turtlebot3</a:t>
          </a:r>
          <a:endParaRPr lang="en-CH"/>
        </a:p>
      </dgm:t>
    </dgm:pt>
    <dgm:pt modelId="{54DB8FB9-A064-473A-9568-78B6B7B63D78}" type="parTrans" cxnId="{7967EC5F-5F7F-4FAA-BF6F-B955AFF99C48}">
      <dgm:prSet/>
      <dgm:spPr/>
      <dgm:t>
        <a:bodyPr/>
        <a:lstStyle/>
        <a:p>
          <a:endParaRPr lang="en-CH"/>
        </a:p>
      </dgm:t>
    </dgm:pt>
    <dgm:pt modelId="{D784D814-6459-4530-B7CC-F87C6AA9ACEE}" type="sibTrans" cxnId="{7967EC5F-5F7F-4FAA-BF6F-B955AFF99C48}">
      <dgm:prSet/>
      <dgm:spPr/>
      <dgm:t>
        <a:bodyPr/>
        <a:lstStyle/>
        <a:p>
          <a:endParaRPr lang="en-CH"/>
        </a:p>
      </dgm:t>
    </dgm:pt>
    <dgm:pt modelId="{53AC2B03-1539-4E22-8C34-A26B671163D5}">
      <dgm:prSet/>
      <dgm:spPr/>
      <dgm:t>
        <a:bodyPr/>
        <a:lstStyle/>
        <a:p>
          <a:r>
            <a:rPr lang="en-US"/>
            <a:t>Added system startup file to remove auto lighting settings in USB-camera</a:t>
          </a:r>
          <a:endParaRPr lang="en-CH"/>
        </a:p>
      </dgm:t>
    </dgm:pt>
    <dgm:pt modelId="{13AE2F19-33E6-46C0-81BD-E040D4A21FFE}" type="parTrans" cxnId="{D88C2B81-8B60-4B41-9DA1-792D9354CEF1}">
      <dgm:prSet/>
      <dgm:spPr/>
      <dgm:t>
        <a:bodyPr/>
        <a:lstStyle/>
        <a:p>
          <a:endParaRPr lang="en-CH"/>
        </a:p>
      </dgm:t>
    </dgm:pt>
    <dgm:pt modelId="{42C26F04-D953-4D7A-9CA7-E78169E05539}" type="sibTrans" cxnId="{D88C2B81-8B60-4B41-9DA1-792D9354CEF1}">
      <dgm:prSet/>
      <dgm:spPr/>
      <dgm:t>
        <a:bodyPr/>
        <a:lstStyle/>
        <a:p>
          <a:endParaRPr lang="en-CH"/>
        </a:p>
      </dgm:t>
    </dgm:pt>
    <dgm:pt modelId="{CF7289BE-6727-4990-A82E-7293AD105970}" type="pres">
      <dgm:prSet presAssocID="{39A7402B-38CE-481B-991D-20FFD6419377}" presName="linear" presStyleCnt="0">
        <dgm:presLayoutVars>
          <dgm:animLvl val="lvl"/>
          <dgm:resizeHandles val="exact"/>
        </dgm:presLayoutVars>
      </dgm:prSet>
      <dgm:spPr/>
    </dgm:pt>
    <dgm:pt modelId="{700B5271-4079-4317-897A-421041ADF0F7}" type="pres">
      <dgm:prSet presAssocID="{7301F6C8-0A43-4A41-AF08-1C94E8D25CB1}" presName="parentText" presStyleLbl="node1" presStyleIdx="0" presStyleCnt="2" custLinFactY="-50684" custLinFactNeighborX="-823" custLinFactNeighborY="-100000">
        <dgm:presLayoutVars>
          <dgm:chMax val="0"/>
          <dgm:bulletEnabled val="1"/>
        </dgm:presLayoutVars>
      </dgm:prSet>
      <dgm:spPr/>
    </dgm:pt>
    <dgm:pt modelId="{263E1F3D-5E2F-45CF-8103-1490BF56031B}" type="pres">
      <dgm:prSet presAssocID="{D784D814-6459-4530-B7CC-F87C6AA9ACEE}" presName="spacer" presStyleCnt="0"/>
      <dgm:spPr/>
    </dgm:pt>
    <dgm:pt modelId="{73BBD3FF-3362-42EB-AC3F-12623FC31477}" type="pres">
      <dgm:prSet presAssocID="{53AC2B03-1539-4E22-8C34-A26B671163D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9402412C-31E3-4A8D-B8EE-EB1378708E13}" type="presOf" srcId="{7301F6C8-0A43-4A41-AF08-1C94E8D25CB1}" destId="{700B5271-4079-4317-897A-421041ADF0F7}" srcOrd="0" destOrd="0" presId="urn:microsoft.com/office/officeart/2005/8/layout/vList2"/>
    <dgm:cxn modelId="{7967EC5F-5F7F-4FAA-BF6F-B955AFF99C48}" srcId="{39A7402B-38CE-481B-991D-20FFD6419377}" destId="{7301F6C8-0A43-4A41-AF08-1C94E8D25CB1}" srcOrd="0" destOrd="0" parTransId="{54DB8FB9-A064-473A-9568-78B6B7B63D78}" sibTransId="{D784D814-6459-4530-B7CC-F87C6AA9ACEE}"/>
    <dgm:cxn modelId="{D88C2B81-8B60-4B41-9DA1-792D9354CEF1}" srcId="{39A7402B-38CE-481B-991D-20FFD6419377}" destId="{53AC2B03-1539-4E22-8C34-A26B671163D5}" srcOrd="1" destOrd="0" parTransId="{13AE2F19-33E6-46C0-81BD-E040D4A21FFE}" sibTransId="{42C26F04-D953-4D7A-9CA7-E78169E05539}"/>
    <dgm:cxn modelId="{043818AA-5CDB-4464-91C0-358A3233961D}" type="presOf" srcId="{53AC2B03-1539-4E22-8C34-A26B671163D5}" destId="{73BBD3FF-3362-42EB-AC3F-12623FC31477}" srcOrd="0" destOrd="0" presId="urn:microsoft.com/office/officeart/2005/8/layout/vList2"/>
    <dgm:cxn modelId="{E07362C7-6D1A-4969-BC08-A56B07DB47C5}" type="presOf" srcId="{39A7402B-38CE-481B-991D-20FFD6419377}" destId="{CF7289BE-6727-4990-A82E-7293AD105970}" srcOrd="0" destOrd="0" presId="urn:microsoft.com/office/officeart/2005/8/layout/vList2"/>
    <dgm:cxn modelId="{AA77B5CA-3EF7-41D1-B53B-A0C8A775A4FD}" type="presParOf" srcId="{CF7289BE-6727-4990-A82E-7293AD105970}" destId="{700B5271-4079-4317-897A-421041ADF0F7}" srcOrd="0" destOrd="0" presId="urn:microsoft.com/office/officeart/2005/8/layout/vList2"/>
    <dgm:cxn modelId="{C9BFEE3F-D83D-4663-B20F-1FBF07BA5BF9}" type="presParOf" srcId="{CF7289BE-6727-4990-A82E-7293AD105970}" destId="{263E1F3D-5E2F-45CF-8103-1490BF56031B}" srcOrd="1" destOrd="0" presId="urn:microsoft.com/office/officeart/2005/8/layout/vList2"/>
    <dgm:cxn modelId="{990EF4F0-8CA1-4F3A-BB6C-2C4AB49E1244}" type="presParOf" srcId="{CF7289BE-6727-4990-A82E-7293AD105970}" destId="{73BBD3FF-3362-42EB-AC3F-12623FC3147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0A219C9-222B-407E-9F32-3B30E7F716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H"/>
        </a:p>
      </dgm:t>
    </dgm:pt>
    <dgm:pt modelId="{E19C8D55-9E51-41E9-B7CB-D5B12DD190A0}">
      <dgm:prSet/>
      <dgm:spPr>
        <a:solidFill>
          <a:schemeClr val="accent6"/>
        </a:solidFill>
      </dgm:spPr>
      <dgm:t>
        <a:bodyPr/>
        <a:lstStyle/>
        <a:p>
          <a:r>
            <a:rPr lang="en-US"/>
            <a:t>Offset Centering X-Line</a:t>
          </a:r>
          <a:endParaRPr lang="en-CH"/>
        </a:p>
      </dgm:t>
    </dgm:pt>
    <dgm:pt modelId="{A3AE86E3-FFB0-4123-AB1B-4CF7929CF03E}" type="parTrans" cxnId="{44C9614A-D5D3-4140-B3D6-2A087791AAFB}">
      <dgm:prSet/>
      <dgm:spPr/>
      <dgm:t>
        <a:bodyPr/>
        <a:lstStyle/>
        <a:p>
          <a:endParaRPr lang="en-CH"/>
        </a:p>
      </dgm:t>
    </dgm:pt>
    <dgm:pt modelId="{7EC90D97-AB41-462F-95E7-D1F894E66B76}" type="sibTrans" cxnId="{44C9614A-D5D3-4140-B3D6-2A087791AAFB}">
      <dgm:prSet/>
      <dgm:spPr/>
      <dgm:t>
        <a:bodyPr/>
        <a:lstStyle/>
        <a:p>
          <a:endParaRPr lang="en-CH"/>
        </a:p>
      </dgm:t>
    </dgm:pt>
    <dgm:pt modelId="{57488CAC-7BE1-4801-AEA4-00C56EF97490}">
      <dgm:prSet/>
      <dgm:spPr>
        <a:solidFill>
          <a:srgbClr val="DCEC06"/>
        </a:solidFill>
      </dgm:spPr>
      <dgm:t>
        <a:bodyPr/>
        <a:lstStyle/>
        <a:p>
          <a:r>
            <a:rPr lang="en-US"/>
            <a:t>Y-Collection Threshold</a:t>
          </a:r>
          <a:endParaRPr lang="en-CH"/>
        </a:p>
      </dgm:t>
    </dgm:pt>
    <dgm:pt modelId="{D78BA3DC-C2D9-4009-95A2-22112551C918}" type="parTrans" cxnId="{6C00141C-77E6-42E4-A90C-3B5194F17245}">
      <dgm:prSet/>
      <dgm:spPr/>
      <dgm:t>
        <a:bodyPr/>
        <a:lstStyle/>
        <a:p>
          <a:endParaRPr lang="en-CH"/>
        </a:p>
      </dgm:t>
    </dgm:pt>
    <dgm:pt modelId="{4E9B6084-80E0-4BDE-BA19-CA64776F0195}" type="sibTrans" cxnId="{6C00141C-77E6-42E4-A90C-3B5194F17245}">
      <dgm:prSet/>
      <dgm:spPr/>
      <dgm:t>
        <a:bodyPr/>
        <a:lstStyle/>
        <a:p>
          <a:endParaRPr lang="en-CH"/>
        </a:p>
      </dgm:t>
    </dgm:pt>
    <dgm:pt modelId="{4A505BDC-A8D9-4C94-9373-A2742D0C6CB9}" type="pres">
      <dgm:prSet presAssocID="{90A219C9-222B-407E-9F32-3B30E7F716A2}" presName="linear" presStyleCnt="0">
        <dgm:presLayoutVars>
          <dgm:animLvl val="lvl"/>
          <dgm:resizeHandles val="exact"/>
        </dgm:presLayoutVars>
      </dgm:prSet>
      <dgm:spPr/>
    </dgm:pt>
    <dgm:pt modelId="{69D6BF16-CA34-42F3-85FB-153ED349FF98}" type="pres">
      <dgm:prSet presAssocID="{E19C8D55-9E51-41E9-B7CB-D5B12DD190A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E9841EE-DA99-43DF-B60E-E4FF6AE7B10B}" type="pres">
      <dgm:prSet presAssocID="{7EC90D97-AB41-462F-95E7-D1F894E66B76}" presName="spacer" presStyleCnt="0"/>
      <dgm:spPr/>
    </dgm:pt>
    <dgm:pt modelId="{27BE021F-CFBC-4336-A552-483608B388F4}" type="pres">
      <dgm:prSet presAssocID="{57488CAC-7BE1-4801-AEA4-00C56EF9749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6C00141C-77E6-42E4-A90C-3B5194F17245}" srcId="{90A219C9-222B-407E-9F32-3B30E7F716A2}" destId="{57488CAC-7BE1-4801-AEA4-00C56EF97490}" srcOrd="1" destOrd="0" parTransId="{D78BA3DC-C2D9-4009-95A2-22112551C918}" sibTransId="{4E9B6084-80E0-4BDE-BA19-CA64776F0195}"/>
    <dgm:cxn modelId="{2EFF9B64-BB47-43BB-B83F-6DF5AF342C6A}" type="presOf" srcId="{90A219C9-222B-407E-9F32-3B30E7F716A2}" destId="{4A505BDC-A8D9-4C94-9373-A2742D0C6CB9}" srcOrd="0" destOrd="0" presId="urn:microsoft.com/office/officeart/2005/8/layout/vList2"/>
    <dgm:cxn modelId="{44C9614A-D5D3-4140-B3D6-2A087791AAFB}" srcId="{90A219C9-222B-407E-9F32-3B30E7F716A2}" destId="{E19C8D55-9E51-41E9-B7CB-D5B12DD190A0}" srcOrd="0" destOrd="0" parTransId="{A3AE86E3-FFB0-4123-AB1B-4CF7929CF03E}" sibTransId="{7EC90D97-AB41-462F-95E7-D1F894E66B76}"/>
    <dgm:cxn modelId="{B4C98151-16F2-41E1-8457-968895A8927D}" type="presOf" srcId="{E19C8D55-9E51-41E9-B7CB-D5B12DD190A0}" destId="{69D6BF16-CA34-42F3-85FB-153ED349FF98}" srcOrd="0" destOrd="0" presId="urn:microsoft.com/office/officeart/2005/8/layout/vList2"/>
    <dgm:cxn modelId="{6E980287-7363-40BF-A63C-B6828AAE1179}" type="presOf" srcId="{57488CAC-7BE1-4801-AEA4-00C56EF97490}" destId="{27BE021F-CFBC-4336-A552-483608B388F4}" srcOrd="0" destOrd="0" presId="urn:microsoft.com/office/officeart/2005/8/layout/vList2"/>
    <dgm:cxn modelId="{276951E3-8F50-4037-A39B-805E51C3B51E}" type="presParOf" srcId="{4A505BDC-A8D9-4C94-9373-A2742D0C6CB9}" destId="{69D6BF16-CA34-42F3-85FB-153ED349FF98}" srcOrd="0" destOrd="0" presId="urn:microsoft.com/office/officeart/2005/8/layout/vList2"/>
    <dgm:cxn modelId="{946C7099-001E-4B73-9FB9-E3AF1BE608B8}" type="presParOf" srcId="{4A505BDC-A8D9-4C94-9373-A2742D0C6CB9}" destId="{EE9841EE-DA99-43DF-B60E-E4FF6AE7B10B}" srcOrd="1" destOrd="0" presId="urn:microsoft.com/office/officeart/2005/8/layout/vList2"/>
    <dgm:cxn modelId="{251E4DF3-4B5E-4919-8DA0-1BCDB539B206}" type="presParOf" srcId="{4A505BDC-A8D9-4C94-9373-A2742D0C6CB9}" destId="{27BE021F-CFBC-4336-A552-483608B388F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7DAD0F2-3469-4C8A-A7B9-051661E787B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CH"/>
        </a:p>
      </dgm:t>
    </dgm:pt>
    <dgm:pt modelId="{EE3DE48E-BBA1-4CF2-9516-2AB50D13BBD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No other strong light source than LED</a:t>
          </a:r>
          <a:endParaRPr lang="en-CH"/>
        </a:p>
      </dgm:t>
    </dgm:pt>
    <dgm:pt modelId="{B0ED7CE4-4785-45DA-B5E9-582C7B3F9DFB}" type="parTrans" cxnId="{4291CFC7-1E77-433F-852E-AE8DC7330C02}">
      <dgm:prSet/>
      <dgm:spPr/>
      <dgm:t>
        <a:bodyPr/>
        <a:lstStyle/>
        <a:p>
          <a:endParaRPr lang="en-CH"/>
        </a:p>
      </dgm:t>
    </dgm:pt>
    <dgm:pt modelId="{7ECE0805-0B6E-4A2E-AFE0-E1DD022707E7}" type="sibTrans" cxnId="{4291CFC7-1E77-433F-852E-AE8DC7330C02}">
      <dgm:prSet/>
      <dgm:spPr/>
      <dgm:t>
        <a:bodyPr/>
        <a:lstStyle/>
        <a:p>
          <a:endParaRPr lang="en-CH"/>
        </a:p>
      </dgm:t>
    </dgm:pt>
    <dgm:pt modelId="{730FF4A9-CA68-4D59-9412-A42CEBE487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Larger spatial area</a:t>
          </a:r>
          <a:endParaRPr lang="en-CH"/>
        </a:p>
      </dgm:t>
    </dgm:pt>
    <dgm:pt modelId="{6AB83B82-7E04-49CC-A7A6-C1919CA95F01}" type="parTrans" cxnId="{23817D33-64D1-4B8E-BBA3-1111B5E3BA76}">
      <dgm:prSet/>
      <dgm:spPr/>
      <dgm:t>
        <a:bodyPr/>
        <a:lstStyle/>
        <a:p>
          <a:endParaRPr lang="en-CH"/>
        </a:p>
      </dgm:t>
    </dgm:pt>
    <dgm:pt modelId="{5AFC7528-946A-4C54-8BAB-1A9818C07BA0}" type="sibTrans" cxnId="{23817D33-64D1-4B8E-BBA3-1111B5E3BA76}">
      <dgm:prSet/>
      <dgm:spPr/>
      <dgm:t>
        <a:bodyPr/>
        <a:lstStyle/>
        <a:p>
          <a:endParaRPr lang="en-CH"/>
        </a:p>
      </dgm:t>
    </dgm:pt>
    <dgm:pt modelId="{74A4F288-8E53-4E62-8482-45C2FF50044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Difficulty with small obstacles</a:t>
          </a:r>
          <a:endParaRPr lang="en-CH"/>
        </a:p>
      </dgm:t>
    </dgm:pt>
    <dgm:pt modelId="{58C0F8BB-0736-44B8-A0FC-5B4ABFFF4457}" type="parTrans" cxnId="{7D2AD545-B3A3-4172-9480-308BCF5F4EE9}">
      <dgm:prSet/>
      <dgm:spPr/>
      <dgm:t>
        <a:bodyPr/>
        <a:lstStyle/>
        <a:p>
          <a:endParaRPr lang="en-CH"/>
        </a:p>
      </dgm:t>
    </dgm:pt>
    <dgm:pt modelId="{22A1646F-4C52-4104-9BE2-A31771D1911D}" type="sibTrans" cxnId="{7D2AD545-B3A3-4172-9480-308BCF5F4EE9}">
      <dgm:prSet/>
      <dgm:spPr/>
    </dgm:pt>
    <dgm:pt modelId="{00A4FFB2-271E-420F-860D-917F331125E0}" type="pres">
      <dgm:prSet presAssocID="{67DAD0F2-3469-4C8A-A7B9-051661E787BC}" presName="root" presStyleCnt="0">
        <dgm:presLayoutVars>
          <dgm:dir/>
          <dgm:resizeHandles val="exact"/>
        </dgm:presLayoutVars>
      </dgm:prSet>
      <dgm:spPr/>
    </dgm:pt>
    <dgm:pt modelId="{EEFB227C-4BF3-43A2-8C71-FE73C05D8F43}" type="pres">
      <dgm:prSet presAssocID="{EE3DE48E-BBA1-4CF2-9516-2AB50D13BBD7}" presName="compNode" presStyleCnt="0"/>
      <dgm:spPr/>
    </dgm:pt>
    <dgm:pt modelId="{77BF3702-9FFE-4641-9420-D10F5D1D9753}" type="pres">
      <dgm:prSet presAssocID="{EE3DE48E-BBA1-4CF2-9516-2AB50D13BBD7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42B690E-F100-4100-A327-652DAB3A18F6}" type="pres">
      <dgm:prSet presAssocID="{EE3DE48E-BBA1-4CF2-9516-2AB50D13BBD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B489F265-1C12-4DC7-8A0C-5CEB1AA41A6E}" type="pres">
      <dgm:prSet presAssocID="{EE3DE48E-BBA1-4CF2-9516-2AB50D13BBD7}" presName="spaceRect" presStyleCnt="0"/>
      <dgm:spPr/>
    </dgm:pt>
    <dgm:pt modelId="{4D1F3BCA-F779-496B-856C-7AC78311EFDF}" type="pres">
      <dgm:prSet presAssocID="{EE3DE48E-BBA1-4CF2-9516-2AB50D13BBD7}" presName="textRect" presStyleLbl="revTx" presStyleIdx="0" presStyleCnt="3">
        <dgm:presLayoutVars>
          <dgm:chMax val="1"/>
          <dgm:chPref val="1"/>
        </dgm:presLayoutVars>
      </dgm:prSet>
      <dgm:spPr/>
    </dgm:pt>
    <dgm:pt modelId="{1828F17B-2DA1-4497-9395-823C458A236E}" type="pres">
      <dgm:prSet presAssocID="{7ECE0805-0B6E-4A2E-AFE0-E1DD022707E7}" presName="sibTrans" presStyleCnt="0"/>
      <dgm:spPr/>
    </dgm:pt>
    <dgm:pt modelId="{F78843C7-7C8F-47DE-8CC7-541259BE4FD5}" type="pres">
      <dgm:prSet presAssocID="{730FF4A9-CA68-4D59-9412-A42CEBE48766}" presName="compNode" presStyleCnt="0"/>
      <dgm:spPr/>
    </dgm:pt>
    <dgm:pt modelId="{BC2DA035-4852-4E1C-8908-86C4D853597E}" type="pres">
      <dgm:prSet presAssocID="{730FF4A9-CA68-4D59-9412-A42CEBE4876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43F2BA8-C071-4E34-A9D1-25044228049F}" type="pres">
      <dgm:prSet presAssocID="{730FF4A9-CA68-4D59-9412-A42CEBE4876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C233525-F3A4-45E2-AE1D-12293A602142}" type="pres">
      <dgm:prSet presAssocID="{730FF4A9-CA68-4D59-9412-A42CEBE48766}" presName="spaceRect" presStyleCnt="0"/>
      <dgm:spPr/>
    </dgm:pt>
    <dgm:pt modelId="{D375F7DC-3A27-463E-AE2E-9076C17F746D}" type="pres">
      <dgm:prSet presAssocID="{730FF4A9-CA68-4D59-9412-A42CEBE48766}" presName="textRect" presStyleLbl="revTx" presStyleIdx="1" presStyleCnt="3">
        <dgm:presLayoutVars>
          <dgm:chMax val="1"/>
          <dgm:chPref val="1"/>
        </dgm:presLayoutVars>
      </dgm:prSet>
      <dgm:spPr/>
    </dgm:pt>
    <dgm:pt modelId="{0F921C29-FF32-41B7-B272-5651A0663B05}" type="pres">
      <dgm:prSet presAssocID="{5AFC7528-946A-4C54-8BAB-1A9818C07BA0}" presName="sibTrans" presStyleCnt="0"/>
      <dgm:spPr/>
    </dgm:pt>
    <dgm:pt modelId="{04B634F1-A4F0-42AA-B832-3B89F12456BB}" type="pres">
      <dgm:prSet presAssocID="{74A4F288-8E53-4E62-8482-45C2FF50044A}" presName="compNode" presStyleCnt="0"/>
      <dgm:spPr/>
    </dgm:pt>
    <dgm:pt modelId="{CE6E4968-675F-4DA6-A652-6B5CE9D19C68}" type="pres">
      <dgm:prSet presAssocID="{74A4F288-8E53-4E62-8482-45C2FF50044A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BB485C2-5E7A-4F1B-9A60-F4C894EAB498}" type="pres">
      <dgm:prSet presAssocID="{74A4F288-8E53-4E62-8482-45C2FF50044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682A8E92-1EA8-4305-B6E4-F237E68C2774}" type="pres">
      <dgm:prSet presAssocID="{74A4F288-8E53-4E62-8482-45C2FF50044A}" presName="spaceRect" presStyleCnt="0"/>
      <dgm:spPr/>
    </dgm:pt>
    <dgm:pt modelId="{07998EDC-623A-488A-B5B0-A251F5139946}" type="pres">
      <dgm:prSet presAssocID="{74A4F288-8E53-4E62-8482-45C2FF50044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3817D33-64D1-4B8E-BBA3-1111B5E3BA76}" srcId="{67DAD0F2-3469-4C8A-A7B9-051661E787BC}" destId="{730FF4A9-CA68-4D59-9412-A42CEBE48766}" srcOrd="1" destOrd="0" parTransId="{6AB83B82-7E04-49CC-A7A6-C1919CA95F01}" sibTransId="{5AFC7528-946A-4C54-8BAB-1A9818C07BA0}"/>
    <dgm:cxn modelId="{7D2AD545-B3A3-4172-9480-308BCF5F4EE9}" srcId="{67DAD0F2-3469-4C8A-A7B9-051661E787BC}" destId="{74A4F288-8E53-4E62-8482-45C2FF50044A}" srcOrd="2" destOrd="0" parTransId="{58C0F8BB-0736-44B8-A0FC-5B4ABFFF4457}" sibTransId="{22A1646F-4C52-4104-9BE2-A31771D1911D}"/>
    <dgm:cxn modelId="{D6629975-800F-4099-80DA-92C75E15EDA1}" type="presOf" srcId="{EE3DE48E-BBA1-4CF2-9516-2AB50D13BBD7}" destId="{4D1F3BCA-F779-496B-856C-7AC78311EFDF}" srcOrd="0" destOrd="0" presId="urn:microsoft.com/office/officeart/2018/5/layout/IconLeafLabelList"/>
    <dgm:cxn modelId="{B4E96483-5EEF-4091-B68E-D734617CB1D7}" type="presOf" srcId="{730FF4A9-CA68-4D59-9412-A42CEBE48766}" destId="{D375F7DC-3A27-463E-AE2E-9076C17F746D}" srcOrd="0" destOrd="0" presId="urn:microsoft.com/office/officeart/2018/5/layout/IconLeafLabelList"/>
    <dgm:cxn modelId="{297A319B-A224-4B2E-AFAC-DB8A03738F87}" type="presOf" srcId="{67DAD0F2-3469-4C8A-A7B9-051661E787BC}" destId="{00A4FFB2-271E-420F-860D-917F331125E0}" srcOrd="0" destOrd="0" presId="urn:microsoft.com/office/officeart/2018/5/layout/IconLeafLabelList"/>
    <dgm:cxn modelId="{4291CFC7-1E77-433F-852E-AE8DC7330C02}" srcId="{67DAD0F2-3469-4C8A-A7B9-051661E787BC}" destId="{EE3DE48E-BBA1-4CF2-9516-2AB50D13BBD7}" srcOrd="0" destOrd="0" parTransId="{B0ED7CE4-4785-45DA-B5E9-582C7B3F9DFB}" sibTransId="{7ECE0805-0B6E-4A2E-AFE0-E1DD022707E7}"/>
    <dgm:cxn modelId="{D158F6EB-8841-4190-8BD7-7E92D6D41C32}" type="presOf" srcId="{74A4F288-8E53-4E62-8482-45C2FF50044A}" destId="{07998EDC-623A-488A-B5B0-A251F5139946}" srcOrd="0" destOrd="0" presId="urn:microsoft.com/office/officeart/2018/5/layout/IconLeafLabelList"/>
    <dgm:cxn modelId="{E546B7DB-3B10-41B1-AA84-DF975758C2A7}" type="presParOf" srcId="{00A4FFB2-271E-420F-860D-917F331125E0}" destId="{EEFB227C-4BF3-43A2-8C71-FE73C05D8F43}" srcOrd="0" destOrd="0" presId="urn:microsoft.com/office/officeart/2018/5/layout/IconLeafLabelList"/>
    <dgm:cxn modelId="{A7DFD106-901D-404A-B418-AABA0A22FA88}" type="presParOf" srcId="{EEFB227C-4BF3-43A2-8C71-FE73C05D8F43}" destId="{77BF3702-9FFE-4641-9420-D10F5D1D9753}" srcOrd="0" destOrd="0" presId="urn:microsoft.com/office/officeart/2018/5/layout/IconLeafLabelList"/>
    <dgm:cxn modelId="{883415B8-8C92-409A-81B7-A9506F41AAF8}" type="presParOf" srcId="{EEFB227C-4BF3-43A2-8C71-FE73C05D8F43}" destId="{E42B690E-F100-4100-A327-652DAB3A18F6}" srcOrd="1" destOrd="0" presId="urn:microsoft.com/office/officeart/2018/5/layout/IconLeafLabelList"/>
    <dgm:cxn modelId="{128F3C3A-2841-414D-B66A-3D5F9C49D1DD}" type="presParOf" srcId="{EEFB227C-4BF3-43A2-8C71-FE73C05D8F43}" destId="{B489F265-1C12-4DC7-8A0C-5CEB1AA41A6E}" srcOrd="2" destOrd="0" presId="urn:microsoft.com/office/officeart/2018/5/layout/IconLeafLabelList"/>
    <dgm:cxn modelId="{41DAEB79-FABC-40D0-AB35-C3FD9ACF07B0}" type="presParOf" srcId="{EEFB227C-4BF3-43A2-8C71-FE73C05D8F43}" destId="{4D1F3BCA-F779-496B-856C-7AC78311EFDF}" srcOrd="3" destOrd="0" presId="urn:microsoft.com/office/officeart/2018/5/layout/IconLeafLabelList"/>
    <dgm:cxn modelId="{78CD970D-6D86-49B8-90A8-235D50D70EAC}" type="presParOf" srcId="{00A4FFB2-271E-420F-860D-917F331125E0}" destId="{1828F17B-2DA1-4497-9395-823C458A236E}" srcOrd="1" destOrd="0" presId="urn:microsoft.com/office/officeart/2018/5/layout/IconLeafLabelList"/>
    <dgm:cxn modelId="{72CAED59-58C0-400A-BC23-1682F481EE6D}" type="presParOf" srcId="{00A4FFB2-271E-420F-860D-917F331125E0}" destId="{F78843C7-7C8F-47DE-8CC7-541259BE4FD5}" srcOrd="2" destOrd="0" presId="urn:microsoft.com/office/officeart/2018/5/layout/IconLeafLabelList"/>
    <dgm:cxn modelId="{8F4E55FF-116C-4025-81BE-8A65CE52E17C}" type="presParOf" srcId="{F78843C7-7C8F-47DE-8CC7-541259BE4FD5}" destId="{BC2DA035-4852-4E1C-8908-86C4D853597E}" srcOrd="0" destOrd="0" presId="urn:microsoft.com/office/officeart/2018/5/layout/IconLeafLabelList"/>
    <dgm:cxn modelId="{1C303F26-4FED-42F5-A7E6-4689E56248D2}" type="presParOf" srcId="{F78843C7-7C8F-47DE-8CC7-541259BE4FD5}" destId="{843F2BA8-C071-4E34-A9D1-25044228049F}" srcOrd="1" destOrd="0" presId="urn:microsoft.com/office/officeart/2018/5/layout/IconLeafLabelList"/>
    <dgm:cxn modelId="{478FFDE6-FD39-4984-9F5A-5E6F8CB97AFF}" type="presParOf" srcId="{F78843C7-7C8F-47DE-8CC7-541259BE4FD5}" destId="{4C233525-F3A4-45E2-AE1D-12293A602142}" srcOrd="2" destOrd="0" presId="urn:microsoft.com/office/officeart/2018/5/layout/IconLeafLabelList"/>
    <dgm:cxn modelId="{25BFB141-248D-40AA-9945-AF02292F97A4}" type="presParOf" srcId="{F78843C7-7C8F-47DE-8CC7-541259BE4FD5}" destId="{D375F7DC-3A27-463E-AE2E-9076C17F746D}" srcOrd="3" destOrd="0" presId="urn:microsoft.com/office/officeart/2018/5/layout/IconLeafLabelList"/>
    <dgm:cxn modelId="{F11C6555-FBEA-47D9-845A-4CC1FC2F8C41}" type="presParOf" srcId="{00A4FFB2-271E-420F-860D-917F331125E0}" destId="{0F921C29-FF32-41B7-B272-5651A0663B05}" srcOrd="3" destOrd="0" presId="urn:microsoft.com/office/officeart/2018/5/layout/IconLeafLabelList"/>
    <dgm:cxn modelId="{BAD03399-D415-4AA4-ADE8-E92CFE82F72E}" type="presParOf" srcId="{00A4FFB2-271E-420F-860D-917F331125E0}" destId="{04B634F1-A4F0-42AA-B832-3B89F12456BB}" srcOrd="4" destOrd="0" presId="urn:microsoft.com/office/officeart/2018/5/layout/IconLeafLabelList"/>
    <dgm:cxn modelId="{40059ACB-2C0F-412A-A2D4-00EC3BB5254B}" type="presParOf" srcId="{04B634F1-A4F0-42AA-B832-3B89F12456BB}" destId="{CE6E4968-675F-4DA6-A652-6B5CE9D19C68}" srcOrd="0" destOrd="0" presId="urn:microsoft.com/office/officeart/2018/5/layout/IconLeafLabelList"/>
    <dgm:cxn modelId="{A22AEFB0-47D7-45F2-A172-963D00917135}" type="presParOf" srcId="{04B634F1-A4F0-42AA-B832-3B89F12456BB}" destId="{DBB485C2-5E7A-4F1B-9A60-F4C894EAB498}" srcOrd="1" destOrd="0" presId="urn:microsoft.com/office/officeart/2018/5/layout/IconLeafLabelList"/>
    <dgm:cxn modelId="{1CF68359-2616-4A04-A983-6D003D347F6B}" type="presParOf" srcId="{04B634F1-A4F0-42AA-B832-3B89F12456BB}" destId="{682A8E92-1EA8-4305-B6E4-F237E68C2774}" srcOrd="2" destOrd="0" presId="urn:microsoft.com/office/officeart/2018/5/layout/IconLeafLabelList"/>
    <dgm:cxn modelId="{20EDCE68-5870-4C5C-AA78-1A4ADAD33602}" type="presParOf" srcId="{04B634F1-A4F0-42AA-B832-3B89F12456BB}" destId="{07998EDC-623A-488A-B5B0-A251F5139946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ED4247-061F-44EB-86A2-76810D01350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CH"/>
        </a:p>
      </dgm:t>
    </dgm:pt>
    <dgm:pt modelId="{3F4DBB31-1C54-43A7-A0B5-FAC3612DF868}">
      <dgm:prSet phldrT="[Text]" phldr="0"/>
      <dgm:spPr/>
      <dgm:t>
        <a:bodyPr/>
        <a:lstStyle/>
        <a:p>
          <a:r>
            <a:rPr lang="en-US"/>
            <a:t>Sea of little lights</a:t>
          </a:r>
          <a:endParaRPr lang="en-CH"/>
        </a:p>
      </dgm:t>
    </dgm:pt>
    <dgm:pt modelId="{1022E2BE-C9C5-4D78-A4F9-F8E062D521F1}" type="parTrans" cxnId="{15BB0975-FDBC-434D-AB40-D7891EB42F1E}">
      <dgm:prSet/>
      <dgm:spPr/>
      <dgm:t>
        <a:bodyPr/>
        <a:lstStyle/>
        <a:p>
          <a:endParaRPr lang="en-CH"/>
        </a:p>
      </dgm:t>
    </dgm:pt>
    <dgm:pt modelId="{E67DA9EA-4AB3-42F4-9DDE-A84F7AA2B0C4}" type="sibTrans" cxnId="{15BB0975-FDBC-434D-AB40-D7891EB42F1E}">
      <dgm:prSet/>
      <dgm:spPr/>
      <dgm:t>
        <a:bodyPr/>
        <a:lstStyle/>
        <a:p>
          <a:endParaRPr lang="en-CH"/>
        </a:p>
      </dgm:t>
    </dgm:pt>
    <dgm:pt modelId="{4C1991B8-5AD6-4F7D-90A8-D41D2227644C}">
      <dgm:prSet phldrT="[Text]" phldr="0"/>
      <dgm:spPr/>
      <dgm:t>
        <a:bodyPr/>
        <a:lstStyle/>
        <a:p>
          <a:r>
            <a:rPr lang="en-US" dirty="0"/>
            <a:t>Sad little robot</a:t>
          </a:r>
          <a:endParaRPr lang="en-CH" dirty="0"/>
        </a:p>
      </dgm:t>
    </dgm:pt>
    <dgm:pt modelId="{00B8C900-FABD-422F-9186-A50879F4A715}" type="parTrans" cxnId="{58309A12-698B-43D8-8700-A889940ED081}">
      <dgm:prSet/>
      <dgm:spPr/>
      <dgm:t>
        <a:bodyPr/>
        <a:lstStyle/>
        <a:p>
          <a:endParaRPr lang="en-CH"/>
        </a:p>
      </dgm:t>
    </dgm:pt>
    <dgm:pt modelId="{4DA503E9-E112-485E-8C74-C215ADB7AEBF}" type="sibTrans" cxnId="{58309A12-698B-43D8-8700-A889940ED081}">
      <dgm:prSet/>
      <dgm:spPr/>
      <dgm:t>
        <a:bodyPr/>
        <a:lstStyle/>
        <a:p>
          <a:endParaRPr lang="en-CH"/>
        </a:p>
      </dgm:t>
    </dgm:pt>
    <dgm:pt modelId="{08B27DEE-CAAC-41A4-A15F-0598ACDF6A88}">
      <dgm:prSet phldrT="[Text]" phldr="0"/>
      <dgm:spPr/>
      <dgm:t>
        <a:bodyPr/>
        <a:lstStyle/>
        <a:p>
          <a:r>
            <a:rPr lang="en-US"/>
            <a:t>Collects a light</a:t>
          </a:r>
          <a:endParaRPr lang="en-CH"/>
        </a:p>
      </dgm:t>
    </dgm:pt>
    <dgm:pt modelId="{C703082B-A89D-442B-A47C-E4A79C92301B}" type="parTrans" cxnId="{C6EE583F-2C71-4835-9DC6-8249EC983E76}">
      <dgm:prSet/>
      <dgm:spPr/>
      <dgm:t>
        <a:bodyPr/>
        <a:lstStyle/>
        <a:p>
          <a:endParaRPr lang="en-CH"/>
        </a:p>
      </dgm:t>
    </dgm:pt>
    <dgm:pt modelId="{FF234B66-34F4-4114-AD06-C50A74AEE3ED}" type="sibTrans" cxnId="{C6EE583F-2C71-4835-9DC6-8249EC983E76}">
      <dgm:prSet/>
      <dgm:spPr/>
      <dgm:t>
        <a:bodyPr/>
        <a:lstStyle/>
        <a:p>
          <a:endParaRPr lang="en-CH"/>
        </a:p>
      </dgm:t>
    </dgm:pt>
    <dgm:pt modelId="{1345D104-CE8F-4FD4-B0EC-A751A5C4736E}">
      <dgm:prSet phldrT="[Text]" phldr="0"/>
      <dgm:spPr/>
      <dgm:t>
        <a:bodyPr/>
        <a:lstStyle/>
        <a:p>
          <a:r>
            <a:rPr lang="en-US"/>
            <a:t>Throws it into the air</a:t>
          </a:r>
          <a:endParaRPr lang="en-CH"/>
        </a:p>
      </dgm:t>
    </dgm:pt>
    <dgm:pt modelId="{9F8E5318-B9F1-4A77-BECC-5A4C45E05029}" type="parTrans" cxnId="{52C2262E-39A8-4ACA-A744-2B0E11026EF4}">
      <dgm:prSet/>
      <dgm:spPr/>
      <dgm:t>
        <a:bodyPr/>
        <a:lstStyle/>
        <a:p>
          <a:endParaRPr lang="en-CH"/>
        </a:p>
      </dgm:t>
    </dgm:pt>
    <dgm:pt modelId="{AFE116A0-91FE-4A66-B201-6B27F51D1CB6}" type="sibTrans" cxnId="{52C2262E-39A8-4ACA-A744-2B0E11026EF4}">
      <dgm:prSet/>
      <dgm:spPr/>
      <dgm:t>
        <a:bodyPr/>
        <a:lstStyle/>
        <a:p>
          <a:endParaRPr lang="en-CH"/>
        </a:p>
      </dgm:t>
    </dgm:pt>
    <dgm:pt modelId="{9B06EF8C-9E7D-4C3E-A5F2-D5D43B94C169}">
      <dgm:prSet phldrT="[Text]" phldr="0"/>
      <dgm:spPr/>
      <dgm:t>
        <a:bodyPr/>
        <a:lstStyle/>
        <a:p>
          <a:r>
            <a:rPr lang="en-US"/>
            <a:t>Repeats</a:t>
          </a:r>
          <a:endParaRPr lang="en-CH"/>
        </a:p>
      </dgm:t>
    </dgm:pt>
    <dgm:pt modelId="{75364283-6776-4978-AB4A-B7DFCFE12735}" type="parTrans" cxnId="{5EE364FC-FFE2-47A6-9DA2-696C5158C2EF}">
      <dgm:prSet/>
      <dgm:spPr/>
      <dgm:t>
        <a:bodyPr/>
        <a:lstStyle/>
        <a:p>
          <a:endParaRPr lang="en-CH"/>
        </a:p>
      </dgm:t>
    </dgm:pt>
    <dgm:pt modelId="{43C4854B-6E0E-4D4B-A5A6-A8274EC1204B}" type="sibTrans" cxnId="{5EE364FC-FFE2-47A6-9DA2-696C5158C2EF}">
      <dgm:prSet/>
      <dgm:spPr/>
      <dgm:t>
        <a:bodyPr/>
        <a:lstStyle/>
        <a:p>
          <a:endParaRPr lang="en-CH"/>
        </a:p>
      </dgm:t>
    </dgm:pt>
    <dgm:pt modelId="{79754D92-C2BC-43DB-AF78-51ADACC9DFA5}" type="pres">
      <dgm:prSet presAssocID="{3AED4247-061F-44EB-86A2-76810D01350E}" presName="linear" presStyleCnt="0">
        <dgm:presLayoutVars>
          <dgm:dir/>
          <dgm:animLvl val="lvl"/>
          <dgm:resizeHandles val="exact"/>
        </dgm:presLayoutVars>
      </dgm:prSet>
      <dgm:spPr/>
    </dgm:pt>
    <dgm:pt modelId="{6CCADB93-103D-41CC-ADB3-9A725BDDBBEA}" type="pres">
      <dgm:prSet presAssocID="{3F4DBB31-1C54-43A7-A0B5-FAC3612DF868}" presName="parentLin" presStyleCnt="0"/>
      <dgm:spPr/>
    </dgm:pt>
    <dgm:pt modelId="{B204C227-94EB-48D4-959D-F0171D8BE3CA}" type="pres">
      <dgm:prSet presAssocID="{3F4DBB31-1C54-43A7-A0B5-FAC3612DF868}" presName="parentLeftMargin" presStyleLbl="node1" presStyleIdx="0" presStyleCnt="2"/>
      <dgm:spPr/>
    </dgm:pt>
    <dgm:pt modelId="{37D6924C-3BD1-4995-9E1F-9B5ED0A17247}" type="pres">
      <dgm:prSet presAssocID="{3F4DBB31-1C54-43A7-A0B5-FAC3612DF86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64EDC8A-D235-4F4E-BB42-FB8E4622D797}" type="pres">
      <dgm:prSet presAssocID="{3F4DBB31-1C54-43A7-A0B5-FAC3612DF868}" presName="negativeSpace" presStyleCnt="0"/>
      <dgm:spPr/>
    </dgm:pt>
    <dgm:pt modelId="{579EA09F-D21F-4919-B67E-5145503ACD37}" type="pres">
      <dgm:prSet presAssocID="{3F4DBB31-1C54-43A7-A0B5-FAC3612DF868}" presName="childText" presStyleLbl="conFgAcc1" presStyleIdx="0" presStyleCnt="2">
        <dgm:presLayoutVars>
          <dgm:bulletEnabled val="1"/>
        </dgm:presLayoutVars>
      </dgm:prSet>
      <dgm:spPr/>
    </dgm:pt>
    <dgm:pt modelId="{A8122CCD-2329-48DE-AA7E-B3C80904E3EB}" type="pres">
      <dgm:prSet presAssocID="{E67DA9EA-4AB3-42F4-9DDE-A84F7AA2B0C4}" presName="spaceBetweenRectangles" presStyleCnt="0"/>
      <dgm:spPr/>
    </dgm:pt>
    <dgm:pt modelId="{A582B54B-E737-4C6D-98C2-150893E697AD}" type="pres">
      <dgm:prSet presAssocID="{4C1991B8-5AD6-4F7D-90A8-D41D2227644C}" presName="parentLin" presStyleCnt="0"/>
      <dgm:spPr/>
    </dgm:pt>
    <dgm:pt modelId="{BA7F9F5D-5A31-4D7E-8A95-8FD444CE6B5B}" type="pres">
      <dgm:prSet presAssocID="{4C1991B8-5AD6-4F7D-90A8-D41D2227644C}" presName="parentLeftMargin" presStyleLbl="node1" presStyleIdx="0" presStyleCnt="2"/>
      <dgm:spPr/>
    </dgm:pt>
    <dgm:pt modelId="{B89302C8-BEFC-41FC-AA6D-4E1A8CE82924}" type="pres">
      <dgm:prSet presAssocID="{4C1991B8-5AD6-4F7D-90A8-D41D2227644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C57ED18-DE86-41A8-849C-4BE857A316AF}" type="pres">
      <dgm:prSet presAssocID="{4C1991B8-5AD6-4F7D-90A8-D41D2227644C}" presName="negativeSpace" presStyleCnt="0"/>
      <dgm:spPr/>
    </dgm:pt>
    <dgm:pt modelId="{03924F96-791F-459C-89D4-DB22778864DB}" type="pres">
      <dgm:prSet presAssocID="{4C1991B8-5AD6-4F7D-90A8-D41D2227644C}" presName="childText" presStyleLbl="conFgAcc1" presStyleIdx="1" presStyleCnt="2" custLinFactNeighborY="1162">
        <dgm:presLayoutVars>
          <dgm:bulletEnabled val="1"/>
        </dgm:presLayoutVars>
      </dgm:prSet>
      <dgm:spPr/>
    </dgm:pt>
  </dgm:ptLst>
  <dgm:cxnLst>
    <dgm:cxn modelId="{940FF011-A161-4AD2-82F5-48F00D984E2B}" type="presOf" srcId="{9B06EF8C-9E7D-4C3E-A5F2-D5D43B94C169}" destId="{03924F96-791F-459C-89D4-DB22778864DB}" srcOrd="0" destOrd="2" presId="urn:microsoft.com/office/officeart/2005/8/layout/list1"/>
    <dgm:cxn modelId="{58309A12-698B-43D8-8700-A889940ED081}" srcId="{3AED4247-061F-44EB-86A2-76810D01350E}" destId="{4C1991B8-5AD6-4F7D-90A8-D41D2227644C}" srcOrd="1" destOrd="0" parTransId="{00B8C900-FABD-422F-9186-A50879F4A715}" sibTransId="{4DA503E9-E112-485E-8C74-C215ADB7AEBF}"/>
    <dgm:cxn modelId="{52C2262E-39A8-4ACA-A744-2B0E11026EF4}" srcId="{4C1991B8-5AD6-4F7D-90A8-D41D2227644C}" destId="{1345D104-CE8F-4FD4-B0EC-A751A5C4736E}" srcOrd="1" destOrd="0" parTransId="{9F8E5318-B9F1-4A77-BECC-5A4C45E05029}" sibTransId="{AFE116A0-91FE-4A66-B201-6B27F51D1CB6}"/>
    <dgm:cxn modelId="{1CEEA033-65CC-4721-9D53-3396A8D124B9}" type="presOf" srcId="{1345D104-CE8F-4FD4-B0EC-A751A5C4736E}" destId="{03924F96-791F-459C-89D4-DB22778864DB}" srcOrd="0" destOrd="1" presId="urn:microsoft.com/office/officeart/2005/8/layout/list1"/>
    <dgm:cxn modelId="{C6EE583F-2C71-4835-9DC6-8249EC983E76}" srcId="{4C1991B8-5AD6-4F7D-90A8-D41D2227644C}" destId="{08B27DEE-CAAC-41A4-A15F-0598ACDF6A88}" srcOrd="0" destOrd="0" parTransId="{C703082B-A89D-442B-A47C-E4A79C92301B}" sibTransId="{FF234B66-34F4-4114-AD06-C50A74AEE3ED}"/>
    <dgm:cxn modelId="{4CA40074-C7C2-4B41-9411-F10A9BED1FF2}" type="presOf" srcId="{4C1991B8-5AD6-4F7D-90A8-D41D2227644C}" destId="{BA7F9F5D-5A31-4D7E-8A95-8FD444CE6B5B}" srcOrd="0" destOrd="0" presId="urn:microsoft.com/office/officeart/2005/8/layout/list1"/>
    <dgm:cxn modelId="{15BB0975-FDBC-434D-AB40-D7891EB42F1E}" srcId="{3AED4247-061F-44EB-86A2-76810D01350E}" destId="{3F4DBB31-1C54-43A7-A0B5-FAC3612DF868}" srcOrd="0" destOrd="0" parTransId="{1022E2BE-C9C5-4D78-A4F9-F8E062D521F1}" sibTransId="{E67DA9EA-4AB3-42F4-9DDE-A84F7AA2B0C4}"/>
    <dgm:cxn modelId="{09D6CD87-0E21-41B5-AFB4-6F59FE17C4DA}" type="presOf" srcId="{3AED4247-061F-44EB-86A2-76810D01350E}" destId="{79754D92-C2BC-43DB-AF78-51ADACC9DFA5}" srcOrd="0" destOrd="0" presId="urn:microsoft.com/office/officeart/2005/8/layout/list1"/>
    <dgm:cxn modelId="{D87A84C2-7254-40E9-A271-EEA138CAE54C}" type="presOf" srcId="{08B27DEE-CAAC-41A4-A15F-0598ACDF6A88}" destId="{03924F96-791F-459C-89D4-DB22778864DB}" srcOrd="0" destOrd="0" presId="urn:microsoft.com/office/officeart/2005/8/layout/list1"/>
    <dgm:cxn modelId="{9ACB4AE3-E5EB-4531-A0DE-A8A0403BEDFD}" type="presOf" srcId="{3F4DBB31-1C54-43A7-A0B5-FAC3612DF868}" destId="{37D6924C-3BD1-4995-9E1F-9B5ED0A17247}" srcOrd="1" destOrd="0" presId="urn:microsoft.com/office/officeart/2005/8/layout/list1"/>
    <dgm:cxn modelId="{54DF86F1-4F7D-4D74-8940-B9D25F966A7E}" type="presOf" srcId="{3F4DBB31-1C54-43A7-A0B5-FAC3612DF868}" destId="{B204C227-94EB-48D4-959D-F0171D8BE3CA}" srcOrd="0" destOrd="0" presId="urn:microsoft.com/office/officeart/2005/8/layout/list1"/>
    <dgm:cxn modelId="{57E01BF4-ABF2-4FBB-9FC0-416633EB5D96}" type="presOf" srcId="{4C1991B8-5AD6-4F7D-90A8-D41D2227644C}" destId="{B89302C8-BEFC-41FC-AA6D-4E1A8CE82924}" srcOrd="1" destOrd="0" presId="urn:microsoft.com/office/officeart/2005/8/layout/list1"/>
    <dgm:cxn modelId="{5EE364FC-FFE2-47A6-9DA2-696C5158C2EF}" srcId="{4C1991B8-5AD6-4F7D-90A8-D41D2227644C}" destId="{9B06EF8C-9E7D-4C3E-A5F2-D5D43B94C169}" srcOrd="2" destOrd="0" parTransId="{75364283-6776-4978-AB4A-B7DFCFE12735}" sibTransId="{43C4854B-6E0E-4D4B-A5A6-A8274EC1204B}"/>
    <dgm:cxn modelId="{37F19478-E308-4ECD-846B-7387BE0C4A92}" type="presParOf" srcId="{79754D92-C2BC-43DB-AF78-51ADACC9DFA5}" destId="{6CCADB93-103D-41CC-ADB3-9A725BDDBBEA}" srcOrd="0" destOrd="0" presId="urn:microsoft.com/office/officeart/2005/8/layout/list1"/>
    <dgm:cxn modelId="{204F5616-FA6E-4F83-B029-521AAA218EAE}" type="presParOf" srcId="{6CCADB93-103D-41CC-ADB3-9A725BDDBBEA}" destId="{B204C227-94EB-48D4-959D-F0171D8BE3CA}" srcOrd="0" destOrd="0" presId="urn:microsoft.com/office/officeart/2005/8/layout/list1"/>
    <dgm:cxn modelId="{B857D9E1-B730-4802-A3E6-67CC4A0D2C40}" type="presParOf" srcId="{6CCADB93-103D-41CC-ADB3-9A725BDDBBEA}" destId="{37D6924C-3BD1-4995-9E1F-9B5ED0A17247}" srcOrd="1" destOrd="0" presId="urn:microsoft.com/office/officeart/2005/8/layout/list1"/>
    <dgm:cxn modelId="{FA6F3D47-4116-402B-98D5-1184BAC81DE4}" type="presParOf" srcId="{79754D92-C2BC-43DB-AF78-51ADACC9DFA5}" destId="{F64EDC8A-D235-4F4E-BB42-FB8E4622D797}" srcOrd="1" destOrd="0" presId="urn:microsoft.com/office/officeart/2005/8/layout/list1"/>
    <dgm:cxn modelId="{4608746F-8C8B-4112-94FC-0F8B9FF00A87}" type="presParOf" srcId="{79754D92-C2BC-43DB-AF78-51ADACC9DFA5}" destId="{579EA09F-D21F-4919-B67E-5145503ACD37}" srcOrd="2" destOrd="0" presId="urn:microsoft.com/office/officeart/2005/8/layout/list1"/>
    <dgm:cxn modelId="{77C40F81-6C52-4FE0-A910-AA9D81880B2D}" type="presParOf" srcId="{79754D92-C2BC-43DB-AF78-51ADACC9DFA5}" destId="{A8122CCD-2329-48DE-AA7E-B3C80904E3EB}" srcOrd="3" destOrd="0" presId="urn:microsoft.com/office/officeart/2005/8/layout/list1"/>
    <dgm:cxn modelId="{E7CAFC24-FAEB-44B8-84DE-B5F71A6D6070}" type="presParOf" srcId="{79754D92-C2BC-43DB-AF78-51ADACC9DFA5}" destId="{A582B54B-E737-4C6D-98C2-150893E697AD}" srcOrd="4" destOrd="0" presId="urn:microsoft.com/office/officeart/2005/8/layout/list1"/>
    <dgm:cxn modelId="{04AE7857-29B2-4187-B596-16055D74C240}" type="presParOf" srcId="{A582B54B-E737-4C6D-98C2-150893E697AD}" destId="{BA7F9F5D-5A31-4D7E-8A95-8FD444CE6B5B}" srcOrd="0" destOrd="0" presId="urn:microsoft.com/office/officeart/2005/8/layout/list1"/>
    <dgm:cxn modelId="{C19385CA-A9C6-4985-9BF7-D782C71D76D8}" type="presParOf" srcId="{A582B54B-E737-4C6D-98C2-150893E697AD}" destId="{B89302C8-BEFC-41FC-AA6D-4E1A8CE82924}" srcOrd="1" destOrd="0" presId="urn:microsoft.com/office/officeart/2005/8/layout/list1"/>
    <dgm:cxn modelId="{621BC016-BAC4-4C8A-B6E2-3469425BF2F5}" type="presParOf" srcId="{79754D92-C2BC-43DB-AF78-51ADACC9DFA5}" destId="{7C57ED18-DE86-41A8-849C-4BE857A316AF}" srcOrd="5" destOrd="0" presId="urn:microsoft.com/office/officeart/2005/8/layout/list1"/>
    <dgm:cxn modelId="{A553FEB5-1B3A-48AA-BD2C-4681574BC858}" type="presParOf" srcId="{79754D92-C2BC-43DB-AF78-51ADACC9DFA5}" destId="{03924F96-791F-459C-89D4-DB22778864D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1B3164-8929-4098-9AC7-35E6FC684A7A}" type="doc">
      <dgm:prSet loTypeId="urn:microsoft.com/office/officeart/2005/8/layout/process4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CH"/>
        </a:p>
      </dgm:t>
    </dgm:pt>
    <dgm:pt modelId="{88B17018-F0AD-48D9-89B8-25C70544E97F}">
      <dgm:prSet phldrT="[Text]" phldr="0" custT="1"/>
      <dgm:spPr/>
      <dgm:t>
        <a:bodyPr/>
        <a:lstStyle/>
        <a:p>
          <a:r>
            <a:rPr lang="en-US" sz="3200"/>
            <a:t>Hope through lights</a:t>
          </a:r>
          <a:endParaRPr lang="en-CH" sz="3200"/>
        </a:p>
      </dgm:t>
    </dgm:pt>
    <dgm:pt modelId="{FC5893C8-1721-4DE5-A157-7FE34ACAE0C5}" type="parTrans" cxnId="{D624AB7A-6875-4795-A49E-A750FE6E85C5}">
      <dgm:prSet/>
      <dgm:spPr/>
      <dgm:t>
        <a:bodyPr/>
        <a:lstStyle/>
        <a:p>
          <a:endParaRPr lang="en-CH"/>
        </a:p>
      </dgm:t>
    </dgm:pt>
    <dgm:pt modelId="{60837C9E-3126-4F97-872F-E09DAC87A5D9}" type="sibTrans" cxnId="{D624AB7A-6875-4795-A49E-A750FE6E85C5}">
      <dgm:prSet/>
      <dgm:spPr/>
      <dgm:t>
        <a:bodyPr/>
        <a:lstStyle/>
        <a:p>
          <a:endParaRPr lang="en-CH"/>
        </a:p>
      </dgm:t>
    </dgm:pt>
    <dgm:pt modelId="{529A8627-C70F-41C8-9045-32B7CE4F95C4}">
      <dgm:prSet phldrT="[Text]" phldr="0" custT="1"/>
      <dgm:spPr/>
      <dgm:t>
        <a:bodyPr/>
        <a:lstStyle/>
        <a:p>
          <a:r>
            <a:rPr lang="en-US" sz="3200"/>
            <a:t>Lightshow</a:t>
          </a:r>
          <a:endParaRPr lang="en-CH" sz="3200"/>
        </a:p>
      </dgm:t>
    </dgm:pt>
    <dgm:pt modelId="{BF5F6587-8445-4E47-8C32-054138E2AD95}" type="parTrans" cxnId="{18D54011-CCA6-4FCB-B3AD-DFD997CA2CA9}">
      <dgm:prSet/>
      <dgm:spPr/>
      <dgm:t>
        <a:bodyPr/>
        <a:lstStyle/>
        <a:p>
          <a:endParaRPr lang="en-CH"/>
        </a:p>
      </dgm:t>
    </dgm:pt>
    <dgm:pt modelId="{ECFCDEF1-D8BB-4BF9-98BA-28D315701BE2}" type="sibTrans" cxnId="{18D54011-CCA6-4FCB-B3AD-DFD997CA2CA9}">
      <dgm:prSet/>
      <dgm:spPr/>
      <dgm:t>
        <a:bodyPr/>
        <a:lstStyle/>
        <a:p>
          <a:endParaRPr lang="en-CH"/>
        </a:p>
      </dgm:t>
    </dgm:pt>
    <dgm:pt modelId="{ED3F2BB2-448C-4FDF-A721-E4C549D5A2DC}">
      <dgm:prSet phldrT="[Text]" phldr="0" custT="1"/>
      <dgm:spPr/>
      <dgm:t>
        <a:bodyPr/>
        <a:lstStyle/>
        <a:p>
          <a:r>
            <a:rPr lang="en-US" sz="2400"/>
            <a:t>Lights flying through the air</a:t>
          </a:r>
          <a:endParaRPr lang="en-CH" sz="2400"/>
        </a:p>
      </dgm:t>
    </dgm:pt>
    <dgm:pt modelId="{7F36190C-28C9-4481-BC4D-D2735381FF89}" type="parTrans" cxnId="{67C9C30B-A5D0-4718-9F7F-9D7F430E7C88}">
      <dgm:prSet/>
      <dgm:spPr/>
      <dgm:t>
        <a:bodyPr/>
        <a:lstStyle/>
        <a:p>
          <a:endParaRPr lang="en-CH"/>
        </a:p>
      </dgm:t>
    </dgm:pt>
    <dgm:pt modelId="{8550ED59-2D60-46B2-A37F-323C611165FD}" type="sibTrans" cxnId="{67C9C30B-A5D0-4718-9F7F-9D7F430E7C88}">
      <dgm:prSet/>
      <dgm:spPr/>
      <dgm:t>
        <a:bodyPr/>
        <a:lstStyle/>
        <a:p>
          <a:endParaRPr lang="en-CH"/>
        </a:p>
      </dgm:t>
    </dgm:pt>
    <dgm:pt modelId="{B1DE3266-1DB3-4C11-ADAA-0A3C15485FBC}" type="pres">
      <dgm:prSet presAssocID="{C71B3164-8929-4098-9AC7-35E6FC684A7A}" presName="Name0" presStyleCnt="0">
        <dgm:presLayoutVars>
          <dgm:dir/>
          <dgm:animLvl val="lvl"/>
          <dgm:resizeHandles val="exact"/>
        </dgm:presLayoutVars>
      </dgm:prSet>
      <dgm:spPr/>
    </dgm:pt>
    <dgm:pt modelId="{24FD4A7A-28DC-49A9-8B69-311AD21C2191}" type="pres">
      <dgm:prSet presAssocID="{529A8627-C70F-41C8-9045-32B7CE4F95C4}" presName="boxAndChildren" presStyleCnt="0"/>
      <dgm:spPr/>
    </dgm:pt>
    <dgm:pt modelId="{E7402A4C-EFBB-49DF-83B3-343C5753C3AF}" type="pres">
      <dgm:prSet presAssocID="{529A8627-C70F-41C8-9045-32B7CE4F95C4}" presName="parentTextBox" presStyleLbl="node1" presStyleIdx="0" presStyleCnt="2"/>
      <dgm:spPr/>
    </dgm:pt>
    <dgm:pt modelId="{8FE884ED-627B-4A88-88DE-56CDB5EABD32}" type="pres">
      <dgm:prSet presAssocID="{529A8627-C70F-41C8-9045-32B7CE4F95C4}" presName="entireBox" presStyleLbl="node1" presStyleIdx="0" presStyleCnt="2"/>
      <dgm:spPr/>
    </dgm:pt>
    <dgm:pt modelId="{FD2F93BA-6EF9-41C5-BC2A-499A7D8911EF}" type="pres">
      <dgm:prSet presAssocID="{529A8627-C70F-41C8-9045-32B7CE4F95C4}" presName="descendantBox" presStyleCnt="0"/>
      <dgm:spPr/>
    </dgm:pt>
    <dgm:pt modelId="{C5AD2D34-E2F7-48EE-A3FB-755AB7BC82E8}" type="pres">
      <dgm:prSet presAssocID="{ED3F2BB2-448C-4FDF-A721-E4C549D5A2DC}" presName="childTextBox" presStyleLbl="fgAccFollowNode1" presStyleIdx="0" presStyleCnt="1">
        <dgm:presLayoutVars>
          <dgm:bulletEnabled val="1"/>
        </dgm:presLayoutVars>
      </dgm:prSet>
      <dgm:spPr/>
    </dgm:pt>
    <dgm:pt modelId="{B603E633-7D97-4D8E-BF1C-01387AE28BAE}" type="pres">
      <dgm:prSet presAssocID="{60837C9E-3126-4F97-872F-E09DAC87A5D9}" presName="sp" presStyleCnt="0"/>
      <dgm:spPr/>
    </dgm:pt>
    <dgm:pt modelId="{F63E5CFF-C6C4-491D-9043-AD791E821934}" type="pres">
      <dgm:prSet presAssocID="{88B17018-F0AD-48D9-89B8-25C70544E97F}" presName="arrowAndChildren" presStyleCnt="0"/>
      <dgm:spPr/>
    </dgm:pt>
    <dgm:pt modelId="{4F02CC4C-C2F4-4CAB-A73D-951190072547}" type="pres">
      <dgm:prSet presAssocID="{88B17018-F0AD-48D9-89B8-25C70544E97F}" presName="parentTextArrow" presStyleLbl="node1" presStyleIdx="1" presStyleCnt="2"/>
      <dgm:spPr/>
    </dgm:pt>
  </dgm:ptLst>
  <dgm:cxnLst>
    <dgm:cxn modelId="{E17AEA08-DF97-4DD6-B82C-29220F28E033}" type="presOf" srcId="{529A8627-C70F-41C8-9045-32B7CE4F95C4}" destId="{E7402A4C-EFBB-49DF-83B3-343C5753C3AF}" srcOrd="0" destOrd="0" presId="urn:microsoft.com/office/officeart/2005/8/layout/process4"/>
    <dgm:cxn modelId="{67C9C30B-A5D0-4718-9F7F-9D7F430E7C88}" srcId="{529A8627-C70F-41C8-9045-32B7CE4F95C4}" destId="{ED3F2BB2-448C-4FDF-A721-E4C549D5A2DC}" srcOrd="0" destOrd="0" parTransId="{7F36190C-28C9-4481-BC4D-D2735381FF89}" sibTransId="{8550ED59-2D60-46B2-A37F-323C611165FD}"/>
    <dgm:cxn modelId="{18D54011-CCA6-4FCB-B3AD-DFD997CA2CA9}" srcId="{C71B3164-8929-4098-9AC7-35E6FC684A7A}" destId="{529A8627-C70F-41C8-9045-32B7CE4F95C4}" srcOrd="1" destOrd="0" parTransId="{BF5F6587-8445-4E47-8C32-054138E2AD95}" sibTransId="{ECFCDEF1-D8BB-4BF9-98BA-28D315701BE2}"/>
    <dgm:cxn modelId="{D322C133-80F3-4A0C-9ABF-66FE999FF080}" type="presOf" srcId="{C71B3164-8929-4098-9AC7-35E6FC684A7A}" destId="{B1DE3266-1DB3-4C11-ADAA-0A3C15485FBC}" srcOrd="0" destOrd="0" presId="urn:microsoft.com/office/officeart/2005/8/layout/process4"/>
    <dgm:cxn modelId="{52246F6A-25B1-495A-870C-C8AFD94B6472}" type="presOf" srcId="{88B17018-F0AD-48D9-89B8-25C70544E97F}" destId="{4F02CC4C-C2F4-4CAB-A73D-951190072547}" srcOrd="0" destOrd="0" presId="urn:microsoft.com/office/officeart/2005/8/layout/process4"/>
    <dgm:cxn modelId="{D624AB7A-6875-4795-A49E-A750FE6E85C5}" srcId="{C71B3164-8929-4098-9AC7-35E6FC684A7A}" destId="{88B17018-F0AD-48D9-89B8-25C70544E97F}" srcOrd="0" destOrd="0" parTransId="{FC5893C8-1721-4DE5-A157-7FE34ACAE0C5}" sibTransId="{60837C9E-3126-4F97-872F-E09DAC87A5D9}"/>
    <dgm:cxn modelId="{2A5230E2-A65C-4E47-8BF5-443FC9C9C6DB}" type="presOf" srcId="{529A8627-C70F-41C8-9045-32B7CE4F95C4}" destId="{8FE884ED-627B-4A88-88DE-56CDB5EABD32}" srcOrd="1" destOrd="0" presId="urn:microsoft.com/office/officeart/2005/8/layout/process4"/>
    <dgm:cxn modelId="{7C6C71EA-1338-4942-A91F-D1CD29894580}" type="presOf" srcId="{ED3F2BB2-448C-4FDF-A721-E4C549D5A2DC}" destId="{C5AD2D34-E2F7-48EE-A3FB-755AB7BC82E8}" srcOrd="0" destOrd="0" presId="urn:microsoft.com/office/officeart/2005/8/layout/process4"/>
    <dgm:cxn modelId="{F03BF304-CF8F-4FB8-96D9-1B9EEE425BF8}" type="presParOf" srcId="{B1DE3266-1DB3-4C11-ADAA-0A3C15485FBC}" destId="{24FD4A7A-28DC-49A9-8B69-311AD21C2191}" srcOrd="0" destOrd="0" presId="urn:microsoft.com/office/officeart/2005/8/layout/process4"/>
    <dgm:cxn modelId="{34A9CAE5-3127-4110-A8C1-F1E962002238}" type="presParOf" srcId="{24FD4A7A-28DC-49A9-8B69-311AD21C2191}" destId="{E7402A4C-EFBB-49DF-83B3-343C5753C3AF}" srcOrd="0" destOrd="0" presId="urn:microsoft.com/office/officeart/2005/8/layout/process4"/>
    <dgm:cxn modelId="{FB397329-9FD1-462B-8A9C-3F98125A5094}" type="presParOf" srcId="{24FD4A7A-28DC-49A9-8B69-311AD21C2191}" destId="{8FE884ED-627B-4A88-88DE-56CDB5EABD32}" srcOrd="1" destOrd="0" presId="urn:microsoft.com/office/officeart/2005/8/layout/process4"/>
    <dgm:cxn modelId="{6D6F8473-9650-4F6E-8334-95C44C31D850}" type="presParOf" srcId="{24FD4A7A-28DC-49A9-8B69-311AD21C2191}" destId="{FD2F93BA-6EF9-41C5-BC2A-499A7D8911EF}" srcOrd="2" destOrd="0" presId="urn:microsoft.com/office/officeart/2005/8/layout/process4"/>
    <dgm:cxn modelId="{4F914C17-390B-4E60-BF38-D29F031C1CA1}" type="presParOf" srcId="{FD2F93BA-6EF9-41C5-BC2A-499A7D8911EF}" destId="{C5AD2D34-E2F7-48EE-A3FB-755AB7BC82E8}" srcOrd="0" destOrd="0" presId="urn:microsoft.com/office/officeart/2005/8/layout/process4"/>
    <dgm:cxn modelId="{71BAC245-A65D-41B0-9603-D0CC99026EE7}" type="presParOf" srcId="{B1DE3266-1DB3-4C11-ADAA-0A3C15485FBC}" destId="{B603E633-7D97-4D8E-BF1C-01387AE28BAE}" srcOrd="1" destOrd="0" presId="urn:microsoft.com/office/officeart/2005/8/layout/process4"/>
    <dgm:cxn modelId="{1C19731A-ABF5-4276-9E4F-B95DEF2FB312}" type="presParOf" srcId="{B1DE3266-1DB3-4C11-ADAA-0A3C15485FBC}" destId="{F63E5CFF-C6C4-491D-9043-AD791E821934}" srcOrd="2" destOrd="0" presId="urn:microsoft.com/office/officeart/2005/8/layout/process4"/>
    <dgm:cxn modelId="{0F02EE19-73BB-4BDD-8B77-1031C7F6C53B}" type="presParOf" srcId="{F63E5CFF-C6C4-491D-9043-AD791E821934}" destId="{4F02CC4C-C2F4-4CAB-A73D-95119007254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E0494D-8B82-4987-99D4-A4ED1BBDDA91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H"/>
        </a:p>
      </dgm:t>
    </dgm:pt>
    <dgm:pt modelId="{5273A9E1-70CD-4ABD-9821-5AB84D97275C}">
      <dgm:prSet phldrT="[Text]" phldr="0"/>
      <dgm:spPr/>
      <dgm:t>
        <a:bodyPr/>
        <a:lstStyle/>
        <a:p>
          <a:r>
            <a:rPr lang="en-US"/>
            <a:t>Fireflies</a:t>
          </a:r>
          <a:endParaRPr lang="en-CH"/>
        </a:p>
      </dgm:t>
    </dgm:pt>
    <dgm:pt modelId="{B8AFA438-036E-4731-8E0A-59850A94B36A}" type="parTrans" cxnId="{85BA0462-0A11-4425-8F96-BE8151452BDC}">
      <dgm:prSet/>
      <dgm:spPr/>
      <dgm:t>
        <a:bodyPr/>
        <a:lstStyle/>
        <a:p>
          <a:endParaRPr lang="en-CH"/>
        </a:p>
      </dgm:t>
    </dgm:pt>
    <dgm:pt modelId="{512738EA-C7E1-45EC-8330-1A6F4F987C53}" type="sibTrans" cxnId="{85BA0462-0A11-4425-8F96-BE8151452BDC}">
      <dgm:prSet/>
      <dgm:spPr/>
      <dgm:t>
        <a:bodyPr/>
        <a:lstStyle/>
        <a:p>
          <a:endParaRPr lang="en-CH"/>
        </a:p>
      </dgm:t>
    </dgm:pt>
    <dgm:pt modelId="{97F3C108-1519-4048-8F55-71E28AAF6426}">
      <dgm:prSet phldrT="[Text]" phldr="0"/>
      <dgm:spPr/>
      <dgm:t>
        <a:bodyPr/>
        <a:lstStyle/>
        <a:p>
          <a:r>
            <a:rPr lang="en-US"/>
            <a:t>Shooting Stars</a:t>
          </a:r>
          <a:endParaRPr lang="en-CH"/>
        </a:p>
      </dgm:t>
    </dgm:pt>
    <dgm:pt modelId="{C4772D37-D2BB-4FC1-A736-797E6400B2B8}" type="parTrans" cxnId="{E646BA08-AB19-4010-A8A5-1B506A591A25}">
      <dgm:prSet/>
      <dgm:spPr/>
      <dgm:t>
        <a:bodyPr/>
        <a:lstStyle/>
        <a:p>
          <a:endParaRPr lang="en-CH"/>
        </a:p>
      </dgm:t>
    </dgm:pt>
    <dgm:pt modelId="{5D7B409F-D7C6-454C-881E-BD478836BE41}" type="sibTrans" cxnId="{E646BA08-AB19-4010-A8A5-1B506A591A25}">
      <dgm:prSet/>
      <dgm:spPr/>
      <dgm:t>
        <a:bodyPr/>
        <a:lstStyle/>
        <a:p>
          <a:endParaRPr lang="en-CH"/>
        </a:p>
      </dgm:t>
    </dgm:pt>
    <dgm:pt modelId="{308A40F2-D8BB-4B36-BCD9-93605D1D949C}" type="pres">
      <dgm:prSet presAssocID="{4DE0494D-8B82-4987-99D4-A4ED1BBDDA91}" presName="Name0" presStyleCnt="0">
        <dgm:presLayoutVars>
          <dgm:dir/>
          <dgm:resizeHandles val="exact"/>
        </dgm:presLayoutVars>
      </dgm:prSet>
      <dgm:spPr/>
    </dgm:pt>
    <dgm:pt modelId="{0A6E688D-647C-4031-88D9-BFD8D2E576A8}" type="pres">
      <dgm:prSet presAssocID="{5273A9E1-70CD-4ABD-9821-5AB84D97275C}" presName="composite" presStyleCnt="0"/>
      <dgm:spPr/>
    </dgm:pt>
    <dgm:pt modelId="{D1CC859A-BA3A-461E-80D7-267E12854BBB}" type="pres">
      <dgm:prSet presAssocID="{5273A9E1-70CD-4ABD-9821-5AB84D97275C}" presName="rect1" presStyleLbl="bgImgPlace1" presStyleIdx="0" presStyleCnt="2" custLinFactNeighborX="51511" custLinFactNeighborY="26901"/>
      <dgm:spPr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</dgm:spPr>
    </dgm:pt>
    <dgm:pt modelId="{081FD14B-1E7B-4995-A10E-EBE8ED7B5306}" type="pres">
      <dgm:prSet presAssocID="{5273A9E1-70CD-4ABD-9821-5AB84D97275C}" presName="wedgeRectCallout1" presStyleLbl="node1" presStyleIdx="0" presStyleCnt="2" custLinFactNeighborX="57877" custLinFactNeighborY="62859">
        <dgm:presLayoutVars>
          <dgm:bulletEnabled val="1"/>
        </dgm:presLayoutVars>
      </dgm:prSet>
      <dgm:spPr/>
    </dgm:pt>
    <dgm:pt modelId="{84287329-7EE2-4ECA-B3EA-D2BACE8F36BB}" type="pres">
      <dgm:prSet presAssocID="{512738EA-C7E1-45EC-8330-1A6F4F987C53}" presName="sibTrans" presStyleCnt="0"/>
      <dgm:spPr/>
    </dgm:pt>
    <dgm:pt modelId="{7D3833C1-8DDF-4D70-8191-CF5B78BD6F46}" type="pres">
      <dgm:prSet presAssocID="{97F3C108-1519-4048-8F55-71E28AAF6426}" presName="composite" presStyleCnt="0"/>
      <dgm:spPr/>
    </dgm:pt>
    <dgm:pt modelId="{EA7C614D-17BF-491A-9A71-BB2B84F2C9D3}" type="pres">
      <dgm:prSet presAssocID="{97F3C108-1519-4048-8F55-71E28AAF6426}" presName="rect1" presStyleLbl="bgImgPlace1" presStyleIdx="1" presStyleCnt="2" custLinFactNeighborX="-51736" custLinFactNeighborY="2293"/>
      <dgm:spPr>
        <a:blipFill>
          <a:blip xmlns:r="http://schemas.openxmlformats.org/officeDocument/2006/relationships" r:embed="rId2"/>
          <a:srcRect/>
          <a:stretch>
            <a:fillRect l="-21000" r="-21000"/>
          </a:stretch>
        </a:blipFill>
      </dgm:spPr>
    </dgm:pt>
    <dgm:pt modelId="{3E5D15C1-DD68-4FAA-A937-600DD4A96B72}" type="pres">
      <dgm:prSet presAssocID="{97F3C108-1519-4048-8F55-71E28AAF6426}" presName="wedgeRectCallout1" presStyleLbl="node1" presStyleIdx="1" presStyleCnt="2" custLinFactNeighborX="-56664" custLinFactNeighborY="5422">
        <dgm:presLayoutVars>
          <dgm:bulletEnabled val="1"/>
        </dgm:presLayoutVars>
      </dgm:prSet>
      <dgm:spPr/>
    </dgm:pt>
  </dgm:ptLst>
  <dgm:cxnLst>
    <dgm:cxn modelId="{852B5A03-06E0-447A-8815-0BBE5C7487C8}" type="presOf" srcId="{97F3C108-1519-4048-8F55-71E28AAF6426}" destId="{3E5D15C1-DD68-4FAA-A937-600DD4A96B72}" srcOrd="0" destOrd="0" presId="urn:microsoft.com/office/officeart/2008/layout/BendingPictureCaptionList"/>
    <dgm:cxn modelId="{E646BA08-AB19-4010-A8A5-1B506A591A25}" srcId="{4DE0494D-8B82-4987-99D4-A4ED1BBDDA91}" destId="{97F3C108-1519-4048-8F55-71E28AAF6426}" srcOrd="1" destOrd="0" parTransId="{C4772D37-D2BB-4FC1-A736-797E6400B2B8}" sibTransId="{5D7B409F-D7C6-454C-881E-BD478836BE41}"/>
    <dgm:cxn modelId="{85BA0462-0A11-4425-8F96-BE8151452BDC}" srcId="{4DE0494D-8B82-4987-99D4-A4ED1BBDDA91}" destId="{5273A9E1-70CD-4ABD-9821-5AB84D97275C}" srcOrd="0" destOrd="0" parTransId="{B8AFA438-036E-4731-8E0A-59850A94B36A}" sibTransId="{512738EA-C7E1-45EC-8330-1A6F4F987C53}"/>
    <dgm:cxn modelId="{8A1B8872-05FB-4831-BCAE-02A8C56837E6}" type="presOf" srcId="{4DE0494D-8B82-4987-99D4-A4ED1BBDDA91}" destId="{308A40F2-D8BB-4B36-BCD9-93605D1D949C}" srcOrd="0" destOrd="0" presId="urn:microsoft.com/office/officeart/2008/layout/BendingPictureCaptionList"/>
    <dgm:cxn modelId="{7F89CFCA-EC8B-420C-807D-4CD6475E5379}" type="presOf" srcId="{5273A9E1-70CD-4ABD-9821-5AB84D97275C}" destId="{081FD14B-1E7B-4995-A10E-EBE8ED7B5306}" srcOrd="0" destOrd="0" presId="urn:microsoft.com/office/officeart/2008/layout/BendingPictureCaptionList"/>
    <dgm:cxn modelId="{D92FCA2B-E768-4230-9C98-1ED7B975DFBB}" type="presParOf" srcId="{308A40F2-D8BB-4B36-BCD9-93605D1D949C}" destId="{0A6E688D-647C-4031-88D9-BFD8D2E576A8}" srcOrd="0" destOrd="0" presId="urn:microsoft.com/office/officeart/2008/layout/BendingPictureCaptionList"/>
    <dgm:cxn modelId="{9A8FD3ED-4A87-4734-B1CC-7D72F18865A6}" type="presParOf" srcId="{0A6E688D-647C-4031-88D9-BFD8D2E576A8}" destId="{D1CC859A-BA3A-461E-80D7-267E12854BBB}" srcOrd="0" destOrd="0" presId="urn:microsoft.com/office/officeart/2008/layout/BendingPictureCaptionList"/>
    <dgm:cxn modelId="{937E0EE7-8C3C-4DE6-85D7-89E92764792D}" type="presParOf" srcId="{0A6E688D-647C-4031-88D9-BFD8D2E576A8}" destId="{081FD14B-1E7B-4995-A10E-EBE8ED7B5306}" srcOrd="1" destOrd="0" presId="urn:microsoft.com/office/officeart/2008/layout/BendingPictureCaptionList"/>
    <dgm:cxn modelId="{C4E320C6-1EB1-4221-9525-BAF9E095550A}" type="presParOf" srcId="{308A40F2-D8BB-4B36-BCD9-93605D1D949C}" destId="{84287329-7EE2-4ECA-B3EA-D2BACE8F36BB}" srcOrd="1" destOrd="0" presId="urn:microsoft.com/office/officeart/2008/layout/BendingPictureCaptionList"/>
    <dgm:cxn modelId="{E29E36E9-FB84-4B23-B56F-E9433B038632}" type="presParOf" srcId="{308A40F2-D8BB-4B36-BCD9-93605D1D949C}" destId="{7D3833C1-8DDF-4D70-8191-CF5B78BD6F46}" srcOrd="2" destOrd="0" presId="urn:microsoft.com/office/officeart/2008/layout/BendingPictureCaptionList"/>
    <dgm:cxn modelId="{9DFA1FCA-1B62-4476-BEAC-F5E10C952EF0}" type="presParOf" srcId="{7D3833C1-8DDF-4D70-8191-CF5B78BD6F46}" destId="{EA7C614D-17BF-491A-9A71-BB2B84F2C9D3}" srcOrd="0" destOrd="0" presId="urn:microsoft.com/office/officeart/2008/layout/BendingPictureCaptionList"/>
    <dgm:cxn modelId="{8C2CC1E8-FB2E-4D3F-BA15-587A3F785C5D}" type="presParOf" srcId="{7D3833C1-8DDF-4D70-8191-CF5B78BD6F46}" destId="{3E5D15C1-DD68-4FAA-A937-600DD4A96B7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92E364-C64A-4D18-BD9C-A822A85B3FC7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CH"/>
        </a:p>
      </dgm:t>
    </dgm:pt>
    <dgm:pt modelId="{29A3C447-C68D-4002-A5EC-2E6C2CE48000}">
      <dgm:prSet phldrT="[Text]" phldr="0"/>
      <dgm:spPr/>
      <dgm:t>
        <a:bodyPr/>
        <a:lstStyle/>
        <a:p>
          <a:r>
            <a:rPr lang="en-US"/>
            <a:t>Suffering</a:t>
          </a:r>
          <a:endParaRPr lang="en-CH"/>
        </a:p>
      </dgm:t>
    </dgm:pt>
    <dgm:pt modelId="{0C55043E-7D6E-430E-993C-45C07BF61014}" type="parTrans" cxnId="{D864B50C-0B2E-4D16-840D-E988C4FE3556}">
      <dgm:prSet/>
      <dgm:spPr/>
      <dgm:t>
        <a:bodyPr/>
        <a:lstStyle/>
        <a:p>
          <a:endParaRPr lang="en-CH"/>
        </a:p>
      </dgm:t>
    </dgm:pt>
    <dgm:pt modelId="{5E1EA1C2-6E20-4644-B6B1-8AF079A8C6E0}" type="sibTrans" cxnId="{D864B50C-0B2E-4D16-840D-E988C4FE3556}">
      <dgm:prSet/>
      <dgm:spPr/>
      <dgm:t>
        <a:bodyPr/>
        <a:lstStyle/>
        <a:p>
          <a:endParaRPr lang="en-CH"/>
        </a:p>
      </dgm:t>
    </dgm:pt>
    <dgm:pt modelId="{7D3E93F7-9FD1-40AB-A456-11EDCD1930D7}">
      <dgm:prSet phldrT="[Text]" phldr="0" custT="1"/>
      <dgm:spPr/>
      <dgm:t>
        <a:bodyPr/>
        <a:lstStyle/>
        <a:p>
          <a:r>
            <a:rPr lang="en-US" sz="2400"/>
            <a:t>Endless Cycle</a:t>
          </a:r>
          <a:endParaRPr lang="en-CH" sz="2400"/>
        </a:p>
      </dgm:t>
    </dgm:pt>
    <dgm:pt modelId="{60120AC1-2427-47DA-9862-AEB7394DE8C5}" type="parTrans" cxnId="{5E30B0A2-F64E-48BC-B4DF-4F06E11F474B}">
      <dgm:prSet/>
      <dgm:spPr/>
      <dgm:t>
        <a:bodyPr/>
        <a:lstStyle/>
        <a:p>
          <a:endParaRPr lang="en-CH"/>
        </a:p>
      </dgm:t>
    </dgm:pt>
    <dgm:pt modelId="{3A008F68-9CB2-4E23-970C-2B8EB12E1D2C}" type="sibTrans" cxnId="{5E30B0A2-F64E-48BC-B4DF-4F06E11F474B}">
      <dgm:prSet/>
      <dgm:spPr/>
      <dgm:t>
        <a:bodyPr/>
        <a:lstStyle/>
        <a:p>
          <a:endParaRPr lang="en-CH"/>
        </a:p>
      </dgm:t>
    </dgm:pt>
    <dgm:pt modelId="{4C51B581-147B-40CE-B710-2AD5F03B4FD4}">
      <dgm:prSet phldrT="[Text]" phldr="0"/>
      <dgm:spPr/>
      <dgm:t>
        <a:bodyPr/>
        <a:lstStyle/>
        <a:p>
          <a:r>
            <a:rPr lang="en-US"/>
            <a:t>Hope gives it a twist</a:t>
          </a:r>
          <a:endParaRPr lang="en-CH"/>
        </a:p>
      </dgm:t>
    </dgm:pt>
    <dgm:pt modelId="{4F867E0D-0F70-4DF6-A599-827C3BEF75BA}" type="parTrans" cxnId="{83AC3502-B66C-484A-B5A5-922BD2BEDEF9}">
      <dgm:prSet/>
      <dgm:spPr/>
      <dgm:t>
        <a:bodyPr/>
        <a:lstStyle/>
        <a:p>
          <a:endParaRPr lang="en-CH"/>
        </a:p>
      </dgm:t>
    </dgm:pt>
    <dgm:pt modelId="{4362CC10-87DD-4DAC-85E2-4F0CEC810FC1}" type="sibTrans" cxnId="{83AC3502-B66C-484A-B5A5-922BD2BEDEF9}">
      <dgm:prSet/>
      <dgm:spPr/>
      <dgm:t>
        <a:bodyPr/>
        <a:lstStyle/>
        <a:p>
          <a:endParaRPr lang="en-CH"/>
        </a:p>
      </dgm:t>
    </dgm:pt>
    <dgm:pt modelId="{4C80EC18-6F64-4843-B5F6-E2E52BD0CE1F}" type="pres">
      <dgm:prSet presAssocID="{E092E364-C64A-4D18-BD9C-A822A85B3FC7}" presName="linear" presStyleCnt="0">
        <dgm:presLayoutVars>
          <dgm:dir/>
          <dgm:animLvl val="lvl"/>
          <dgm:resizeHandles val="exact"/>
        </dgm:presLayoutVars>
      </dgm:prSet>
      <dgm:spPr/>
    </dgm:pt>
    <dgm:pt modelId="{8AC5799E-6184-492B-BF27-E10A4879B4BA}" type="pres">
      <dgm:prSet presAssocID="{29A3C447-C68D-4002-A5EC-2E6C2CE48000}" presName="parentLin" presStyleCnt="0"/>
      <dgm:spPr/>
    </dgm:pt>
    <dgm:pt modelId="{E1D5625C-9F2F-4CD0-852A-2D30FDEBDAE1}" type="pres">
      <dgm:prSet presAssocID="{29A3C447-C68D-4002-A5EC-2E6C2CE48000}" presName="parentLeftMargin" presStyleLbl="node1" presStyleIdx="0" presStyleCnt="2"/>
      <dgm:spPr/>
    </dgm:pt>
    <dgm:pt modelId="{4BCBFAB8-5995-4857-ADFC-9BE775F5E53D}" type="pres">
      <dgm:prSet presAssocID="{29A3C447-C68D-4002-A5EC-2E6C2CE4800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7C4C59-8EC6-45D9-85F3-16E72F4A2653}" type="pres">
      <dgm:prSet presAssocID="{29A3C447-C68D-4002-A5EC-2E6C2CE48000}" presName="negativeSpace" presStyleCnt="0"/>
      <dgm:spPr/>
    </dgm:pt>
    <dgm:pt modelId="{1A7D9F71-C078-45CE-9449-62DBD429BAEA}" type="pres">
      <dgm:prSet presAssocID="{29A3C447-C68D-4002-A5EC-2E6C2CE48000}" presName="childText" presStyleLbl="conFgAcc1" presStyleIdx="0" presStyleCnt="2">
        <dgm:presLayoutVars>
          <dgm:bulletEnabled val="1"/>
        </dgm:presLayoutVars>
      </dgm:prSet>
      <dgm:spPr/>
    </dgm:pt>
    <dgm:pt modelId="{992A1E17-8581-497B-8F07-A94102D5FF75}" type="pres">
      <dgm:prSet presAssocID="{5E1EA1C2-6E20-4644-B6B1-8AF079A8C6E0}" presName="spaceBetweenRectangles" presStyleCnt="0"/>
      <dgm:spPr/>
    </dgm:pt>
    <dgm:pt modelId="{67B52646-3AC5-40B6-A3EE-4DB5FAFB75E2}" type="pres">
      <dgm:prSet presAssocID="{4C51B581-147B-40CE-B710-2AD5F03B4FD4}" presName="parentLin" presStyleCnt="0"/>
      <dgm:spPr/>
    </dgm:pt>
    <dgm:pt modelId="{36C400DF-F2E4-4D62-8575-49D4A3B171CF}" type="pres">
      <dgm:prSet presAssocID="{4C51B581-147B-40CE-B710-2AD5F03B4FD4}" presName="parentLeftMargin" presStyleLbl="node1" presStyleIdx="0" presStyleCnt="2"/>
      <dgm:spPr/>
    </dgm:pt>
    <dgm:pt modelId="{35071040-F045-443F-AD38-15A41F61097F}" type="pres">
      <dgm:prSet presAssocID="{4C51B581-147B-40CE-B710-2AD5F03B4FD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44A32E3-7821-4B78-8BE1-075E5C2EFFDE}" type="pres">
      <dgm:prSet presAssocID="{4C51B581-147B-40CE-B710-2AD5F03B4FD4}" presName="negativeSpace" presStyleCnt="0"/>
      <dgm:spPr/>
    </dgm:pt>
    <dgm:pt modelId="{BB5EF965-1497-4130-B587-DFF602F1930F}" type="pres">
      <dgm:prSet presAssocID="{4C51B581-147B-40CE-B710-2AD5F03B4FD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83AC3502-B66C-484A-B5A5-922BD2BEDEF9}" srcId="{E092E364-C64A-4D18-BD9C-A822A85B3FC7}" destId="{4C51B581-147B-40CE-B710-2AD5F03B4FD4}" srcOrd="1" destOrd="0" parTransId="{4F867E0D-0F70-4DF6-A599-827C3BEF75BA}" sibTransId="{4362CC10-87DD-4DAC-85E2-4F0CEC810FC1}"/>
    <dgm:cxn modelId="{D864B50C-0B2E-4D16-840D-E988C4FE3556}" srcId="{E092E364-C64A-4D18-BD9C-A822A85B3FC7}" destId="{29A3C447-C68D-4002-A5EC-2E6C2CE48000}" srcOrd="0" destOrd="0" parTransId="{0C55043E-7D6E-430E-993C-45C07BF61014}" sibTransId="{5E1EA1C2-6E20-4644-B6B1-8AF079A8C6E0}"/>
    <dgm:cxn modelId="{090D8211-4ACC-40AF-B884-6C2770A84EA5}" type="presOf" srcId="{4C51B581-147B-40CE-B710-2AD5F03B4FD4}" destId="{36C400DF-F2E4-4D62-8575-49D4A3B171CF}" srcOrd="0" destOrd="0" presId="urn:microsoft.com/office/officeart/2005/8/layout/list1"/>
    <dgm:cxn modelId="{9681373E-5726-4DAD-ABA2-A6FF66BAD5A9}" type="presOf" srcId="{E092E364-C64A-4D18-BD9C-A822A85B3FC7}" destId="{4C80EC18-6F64-4843-B5F6-E2E52BD0CE1F}" srcOrd="0" destOrd="0" presId="urn:microsoft.com/office/officeart/2005/8/layout/list1"/>
    <dgm:cxn modelId="{E2A4214A-37E6-457A-B46F-35D037DB4EA0}" type="presOf" srcId="{4C51B581-147B-40CE-B710-2AD5F03B4FD4}" destId="{35071040-F045-443F-AD38-15A41F61097F}" srcOrd="1" destOrd="0" presId="urn:microsoft.com/office/officeart/2005/8/layout/list1"/>
    <dgm:cxn modelId="{80E15D74-467C-4534-867C-E9EB88D7397D}" type="presOf" srcId="{7D3E93F7-9FD1-40AB-A456-11EDCD1930D7}" destId="{1A7D9F71-C078-45CE-9449-62DBD429BAEA}" srcOrd="0" destOrd="0" presId="urn:microsoft.com/office/officeart/2005/8/layout/list1"/>
    <dgm:cxn modelId="{3AFD9486-7B09-4027-8368-C5676813703E}" type="presOf" srcId="{29A3C447-C68D-4002-A5EC-2E6C2CE48000}" destId="{4BCBFAB8-5995-4857-ADFC-9BE775F5E53D}" srcOrd="1" destOrd="0" presId="urn:microsoft.com/office/officeart/2005/8/layout/list1"/>
    <dgm:cxn modelId="{5E30B0A2-F64E-48BC-B4DF-4F06E11F474B}" srcId="{29A3C447-C68D-4002-A5EC-2E6C2CE48000}" destId="{7D3E93F7-9FD1-40AB-A456-11EDCD1930D7}" srcOrd="0" destOrd="0" parTransId="{60120AC1-2427-47DA-9862-AEB7394DE8C5}" sibTransId="{3A008F68-9CB2-4E23-970C-2B8EB12E1D2C}"/>
    <dgm:cxn modelId="{A0B5C9DB-2185-45B8-BA9A-A4D628BE48EF}" type="presOf" srcId="{29A3C447-C68D-4002-A5EC-2E6C2CE48000}" destId="{E1D5625C-9F2F-4CD0-852A-2D30FDEBDAE1}" srcOrd="0" destOrd="0" presId="urn:microsoft.com/office/officeart/2005/8/layout/list1"/>
    <dgm:cxn modelId="{DC9A258F-4E9B-4DEF-AE63-BB6D49380AA0}" type="presParOf" srcId="{4C80EC18-6F64-4843-B5F6-E2E52BD0CE1F}" destId="{8AC5799E-6184-492B-BF27-E10A4879B4BA}" srcOrd="0" destOrd="0" presId="urn:microsoft.com/office/officeart/2005/8/layout/list1"/>
    <dgm:cxn modelId="{928DB3E7-D915-4D1C-BF53-C3A3CD894631}" type="presParOf" srcId="{8AC5799E-6184-492B-BF27-E10A4879B4BA}" destId="{E1D5625C-9F2F-4CD0-852A-2D30FDEBDAE1}" srcOrd="0" destOrd="0" presId="urn:microsoft.com/office/officeart/2005/8/layout/list1"/>
    <dgm:cxn modelId="{C449FDF9-9019-4882-8CC8-488C026C4B1A}" type="presParOf" srcId="{8AC5799E-6184-492B-BF27-E10A4879B4BA}" destId="{4BCBFAB8-5995-4857-ADFC-9BE775F5E53D}" srcOrd="1" destOrd="0" presId="urn:microsoft.com/office/officeart/2005/8/layout/list1"/>
    <dgm:cxn modelId="{A8646574-EC0C-41C7-B599-78DE2189EFBE}" type="presParOf" srcId="{4C80EC18-6F64-4843-B5F6-E2E52BD0CE1F}" destId="{887C4C59-8EC6-45D9-85F3-16E72F4A2653}" srcOrd="1" destOrd="0" presId="urn:microsoft.com/office/officeart/2005/8/layout/list1"/>
    <dgm:cxn modelId="{07047934-DE27-489B-BCD4-5E28436CFF05}" type="presParOf" srcId="{4C80EC18-6F64-4843-B5F6-E2E52BD0CE1F}" destId="{1A7D9F71-C078-45CE-9449-62DBD429BAEA}" srcOrd="2" destOrd="0" presId="urn:microsoft.com/office/officeart/2005/8/layout/list1"/>
    <dgm:cxn modelId="{81CF9B70-979D-40D4-B018-137A38F7CF43}" type="presParOf" srcId="{4C80EC18-6F64-4843-B5F6-E2E52BD0CE1F}" destId="{992A1E17-8581-497B-8F07-A94102D5FF75}" srcOrd="3" destOrd="0" presId="urn:microsoft.com/office/officeart/2005/8/layout/list1"/>
    <dgm:cxn modelId="{7C173DED-FBCD-4BD2-B40A-A3457B17677D}" type="presParOf" srcId="{4C80EC18-6F64-4843-B5F6-E2E52BD0CE1F}" destId="{67B52646-3AC5-40B6-A3EE-4DB5FAFB75E2}" srcOrd="4" destOrd="0" presId="urn:microsoft.com/office/officeart/2005/8/layout/list1"/>
    <dgm:cxn modelId="{44E3780F-492C-4186-B3EB-6B55ECEB5E86}" type="presParOf" srcId="{67B52646-3AC5-40B6-A3EE-4DB5FAFB75E2}" destId="{36C400DF-F2E4-4D62-8575-49D4A3B171CF}" srcOrd="0" destOrd="0" presId="urn:microsoft.com/office/officeart/2005/8/layout/list1"/>
    <dgm:cxn modelId="{DF3EE237-9331-4402-8ECB-6C451A858F60}" type="presParOf" srcId="{67B52646-3AC5-40B6-A3EE-4DB5FAFB75E2}" destId="{35071040-F045-443F-AD38-15A41F61097F}" srcOrd="1" destOrd="0" presId="urn:microsoft.com/office/officeart/2005/8/layout/list1"/>
    <dgm:cxn modelId="{2E3951EB-0C8A-4DF7-AD16-5437D42716E3}" type="presParOf" srcId="{4C80EC18-6F64-4843-B5F6-E2E52BD0CE1F}" destId="{944A32E3-7821-4B78-8BE1-075E5C2EFFDE}" srcOrd="5" destOrd="0" presId="urn:microsoft.com/office/officeart/2005/8/layout/list1"/>
    <dgm:cxn modelId="{97A138D1-0672-4FB9-BE88-8B590E3C6E31}" type="presParOf" srcId="{4C80EC18-6F64-4843-B5F6-E2E52BD0CE1F}" destId="{BB5EF965-1497-4130-B587-DFF602F1930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15D64D-C024-40DD-8753-220F3A8CCE7D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CH"/>
        </a:p>
      </dgm:t>
    </dgm:pt>
    <dgm:pt modelId="{412EE001-60FD-4ECC-86BD-C309B2F66C90}">
      <dgm:prSet phldrT="[Text]" phldr="0"/>
      <dgm:spPr/>
      <dgm:t>
        <a:bodyPr/>
        <a:lstStyle/>
        <a:p>
          <a:r>
            <a:rPr lang="en-US" err="1"/>
            <a:t>Sisyphos</a:t>
          </a:r>
          <a:endParaRPr lang="en-CH"/>
        </a:p>
      </dgm:t>
    </dgm:pt>
    <dgm:pt modelId="{7BDDAD4D-68E1-4404-ACFE-2CE91F185C66}" type="parTrans" cxnId="{6416ED84-4F47-46D6-98B6-DD951B4760F7}">
      <dgm:prSet/>
      <dgm:spPr/>
      <dgm:t>
        <a:bodyPr/>
        <a:lstStyle/>
        <a:p>
          <a:endParaRPr lang="en-CH"/>
        </a:p>
      </dgm:t>
    </dgm:pt>
    <dgm:pt modelId="{8CFC21E0-F193-423F-9980-F4E0ED61297F}" type="sibTrans" cxnId="{6416ED84-4F47-46D6-98B6-DD951B4760F7}">
      <dgm:prSet/>
      <dgm:spPr/>
      <dgm:t>
        <a:bodyPr/>
        <a:lstStyle/>
        <a:p>
          <a:endParaRPr lang="en-CH"/>
        </a:p>
      </dgm:t>
    </dgm:pt>
    <dgm:pt modelId="{D77468A6-5F37-4552-8504-214B55FE111E}">
      <dgm:prSet phldrT="[Text]" phldr="0"/>
      <dgm:spPr/>
      <dgm:t>
        <a:bodyPr/>
        <a:lstStyle/>
        <a:p>
          <a:r>
            <a:rPr lang="en-US"/>
            <a:t>Wall-E</a:t>
          </a:r>
          <a:endParaRPr lang="en-CH"/>
        </a:p>
      </dgm:t>
    </dgm:pt>
    <dgm:pt modelId="{5C12AD80-0F8F-4A89-A75A-DEF8B0106084}" type="parTrans" cxnId="{2BBE3EAE-44A3-4BFE-A33F-86500021C286}">
      <dgm:prSet/>
      <dgm:spPr/>
      <dgm:t>
        <a:bodyPr/>
        <a:lstStyle/>
        <a:p>
          <a:endParaRPr lang="en-CH"/>
        </a:p>
      </dgm:t>
    </dgm:pt>
    <dgm:pt modelId="{095F7554-C42F-4DEC-9CC6-0E207DB1F2C6}" type="sibTrans" cxnId="{2BBE3EAE-44A3-4BFE-A33F-86500021C286}">
      <dgm:prSet/>
      <dgm:spPr/>
      <dgm:t>
        <a:bodyPr/>
        <a:lstStyle/>
        <a:p>
          <a:endParaRPr lang="en-CH"/>
        </a:p>
      </dgm:t>
    </dgm:pt>
    <dgm:pt modelId="{43B6F1CF-AE5C-4E4C-AF3D-FCC07E3356CF}" type="pres">
      <dgm:prSet presAssocID="{2A15D64D-C024-40DD-8753-220F3A8CCE7D}" presName="Name0" presStyleCnt="0">
        <dgm:presLayoutVars>
          <dgm:dir/>
          <dgm:resizeHandles val="exact"/>
        </dgm:presLayoutVars>
      </dgm:prSet>
      <dgm:spPr/>
    </dgm:pt>
    <dgm:pt modelId="{9BA0FE42-BC37-4AFF-BB7C-9E1AD384B125}" type="pres">
      <dgm:prSet presAssocID="{412EE001-60FD-4ECC-86BD-C309B2F66C90}" presName="composite" presStyleCnt="0"/>
      <dgm:spPr/>
    </dgm:pt>
    <dgm:pt modelId="{472FACA9-9FF1-43A6-9400-3B9BA2E929AF}" type="pres">
      <dgm:prSet presAssocID="{412EE001-60FD-4ECC-86BD-C309B2F66C90}" presName="rect1" presStyleLbl="bgImgPlace1" presStyleIdx="0" presStyleCnt="2" custLinFactNeighborX="4291" custLinFactNeighborY="47335"/>
      <dgm:spPr>
        <a:blipFill>
          <a:blip xmlns:r="http://schemas.openxmlformats.org/officeDocument/2006/relationships" r:embed="rId1"/>
          <a:srcRect/>
          <a:stretch>
            <a:fillRect t="-21000" b="-21000"/>
          </a:stretch>
        </a:blipFill>
      </dgm:spPr>
    </dgm:pt>
    <dgm:pt modelId="{720F0896-004D-4A07-BA4F-1AFFB936E28A}" type="pres">
      <dgm:prSet presAssocID="{412EE001-60FD-4ECC-86BD-C309B2F66C90}" presName="wedgeRectCallout1" presStyleLbl="node1" presStyleIdx="0" presStyleCnt="2" custLinFactY="29388" custLinFactNeighborX="1294" custLinFactNeighborY="100000">
        <dgm:presLayoutVars>
          <dgm:bulletEnabled val="1"/>
        </dgm:presLayoutVars>
      </dgm:prSet>
      <dgm:spPr/>
    </dgm:pt>
    <dgm:pt modelId="{8D87DCD3-4AB1-4DEA-94DB-B5D78745EB56}" type="pres">
      <dgm:prSet presAssocID="{8CFC21E0-F193-423F-9980-F4E0ED61297F}" presName="sibTrans" presStyleCnt="0"/>
      <dgm:spPr/>
    </dgm:pt>
    <dgm:pt modelId="{0FE419DC-948A-41E9-B38E-B9FE8086B750}" type="pres">
      <dgm:prSet presAssocID="{D77468A6-5F37-4552-8504-214B55FE111E}" presName="composite" presStyleCnt="0"/>
      <dgm:spPr/>
    </dgm:pt>
    <dgm:pt modelId="{78C88A5A-924C-40E4-B9BF-FF5A720A4DEA}" type="pres">
      <dgm:prSet presAssocID="{D77468A6-5F37-4552-8504-214B55FE111E}" presName="rect1" presStyleLbl="bgImgPlace1" presStyleIdx="1" presStyleCnt="2" custLinFactNeighborX="26" custLinFactNeighborY="-14986"/>
      <dgm:spPr>
        <a:blipFill>
          <a:blip xmlns:r="http://schemas.openxmlformats.org/officeDocument/2006/relationships" r:embed="rId2"/>
          <a:srcRect/>
          <a:stretch>
            <a:fillRect l="-21000" r="-21000"/>
          </a:stretch>
        </a:blipFill>
      </dgm:spPr>
    </dgm:pt>
    <dgm:pt modelId="{B7447AAD-A3E4-42A4-938B-6037EEA54162}" type="pres">
      <dgm:prSet presAssocID="{D77468A6-5F37-4552-8504-214B55FE111E}" presName="wedgeRectCallout1" presStyleLbl="node1" presStyleIdx="1" presStyleCnt="2" custLinFactNeighborX="-879" custLinFactNeighborY="-34178">
        <dgm:presLayoutVars>
          <dgm:bulletEnabled val="1"/>
        </dgm:presLayoutVars>
      </dgm:prSet>
      <dgm:spPr/>
    </dgm:pt>
  </dgm:ptLst>
  <dgm:cxnLst>
    <dgm:cxn modelId="{6416ED84-4F47-46D6-98B6-DD951B4760F7}" srcId="{2A15D64D-C024-40DD-8753-220F3A8CCE7D}" destId="{412EE001-60FD-4ECC-86BD-C309B2F66C90}" srcOrd="0" destOrd="0" parTransId="{7BDDAD4D-68E1-4404-ACFE-2CE91F185C66}" sibTransId="{8CFC21E0-F193-423F-9980-F4E0ED61297F}"/>
    <dgm:cxn modelId="{2BBE3EAE-44A3-4BFE-A33F-86500021C286}" srcId="{2A15D64D-C024-40DD-8753-220F3A8CCE7D}" destId="{D77468A6-5F37-4552-8504-214B55FE111E}" srcOrd="1" destOrd="0" parTransId="{5C12AD80-0F8F-4A89-A75A-DEF8B0106084}" sibTransId="{095F7554-C42F-4DEC-9CC6-0E207DB1F2C6}"/>
    <dgm:cxn modelId="{36BFA5AF-4FB3-403B-AC61-0B449EA95AF8}" type="presOf" srcId="{412EE001-60FD-4ECC-86BD-C309B2F66C90}" destId="{720F0896-004D-4A07-BA4F-1AFFB936E28A}" srcOrd="0" destOrd="0" presId="urn:microsoft.com/office/officeart/2008/layout/BendingPictureCaptionList"/>
    <dgm:cxn modelId="{915166E6-F1C2-44F9-A94A-F9A7E6CD9BA2}" type="presOf" srcId="{D77468A6-5F37-4552-8504-214B55FE111E}" destId="{B7447AAD-A3E4-42A4-938B-6037EEA54162}" srcOrd="0" destOrd="0" presId="urn:microsoft.com/office/officeart/2008/layout/BendingPictureCaptionList"/>
    <dgm:cxn modelId="{2CE9DCF9-086D-4CF3-AF60-60F6576A506B}" type="presOf" srcId="{2A15D64D-C024-40DD-8753-220F3A8CCE7D}" destId="{43B6F1CF-AE5C-4E4C-AF3D-FCC07E3356CF}" srcOrd="0" destOrd="0" presId="urn:microsoft.com/office/officeart/2008/layout/BendingPictureCaptionList"/>
    <dgm:cxn modelId="{BBCB8AC6-CB19-495F-A684-621A2ACE081D}" type="presParOf" srcId="{43B6F1CF-AE5C-4E4C-AF3D-FCC07E3356CF}" destId="{9BA0FE42-BC37-4AFF-BB7C-9E1AD384B125}" srcOrd="0" destOrd="0" presId="urn:microsoft.com/office/officeart/2008/layout/BendingPictureCaptionList"/>
    <dgm:cxn modelId="{701B3BEA-E470-4F52-AA5C-1FFC4BE87AAC}" type="presParOf" srcId="{9BA0FE42-BC37-4AFF-BB7C-9E1AD384B125}" destId="{472FACA9-9FF1-43A6-9400-3B9BA2E929AF}" srcOrd="0" destOrd="0" presId="urn:microsoft.com/office/officeart/2008/layout/BendingPictureCaptionList"/>
    <dgm:cxn modelId="{3B4E091F-6F6A-43F3-B984-3255C0D4D524}" type="presParOf" srcId="{9BA0FE42-BC37-4AFF-BB7C-9E1AD384B125}" destId="{720F0896-004D-4A07-BA4F-1AFFB936E28A}" srcOrd="1" destOrd="0" presId="urn:microsoft.com/office/officeart/2008/layout/BendingPictureCaptionList"/>
    <dgm:cxn modelId="{BA8A2EC9-7AE2-4D5A-AF50-51015441743F}" type="presParOf" srcId="{43B6F1CF-AE5C-4E4C-AF3D-FCC07E3356CF}" destId="{8D87DCD3-4AB1-4DEA-94DB-B5D78745EB56}" srcOrd="1" destOrd="0" presId="urn:microsoft.com/office/officeart/2008/layout/BendingPictureCaptionList"/>
    <dgm:cxn modelId="{3950F4C9-A199-4F3D-85AE-B0D6E8219884}" type="presParOf" srcId="{43B6F1CF-AE5C-4E4C-AF3D-FCC07E3356CF}" destId="{0FE419DC-948A-41E9-B38E-B9FE8086B750}" srcOrd="2" destOrd="0" presId="urn:microsoft.com/office/officeart/2008/layout/BendingPictureCaptionList"/>
    <dgm:cxn modelId="{46EC4F29-6033-4244-ABA8-46EDAA4FB265}" type="presParOf" srcId="{0FE419DC-948A-41E9-B38E-B9FE8086B750}" destId="{78C88A5A-924C-40E4-B9BF-FF5A720A4DEA}" srcOrd="0" destOrd="0" presId="urn:microsoft.com/office/officeart/2008/layout/BendingPictureCaptionList"/>
    <dgm:cxn modelId="{1CAD8684-1F32-4A80-ADFB-345E7503CEE0}" type="presParOf" srcId="{0FE419DC-948A-41E9-B38E-B9FE8086B750}" destId="{B7447AAD-A3E4-42A4-938B-6037EEA5416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48C9D7-B359-491F-BBDB-1ED9F53A999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CH"/>
        </a:p>
      </dgm:t>
    </dgm:pt>
    <dgm:pt modelId="{BF63FD25-9FD4-47F3-86E8-A4D7D6D63D6E}">
      <dgm:prSet/>
      <dgm:spPr/>
      <dgm:t>
        <a:bodyPr/>
        <a:lstStyle/>
        <a:p>
          <a:r>
            <a:rPr lang="en-US"/>
            <a:t>Coin-Battery Holder</a:t>
          </a:r>
          <a:endParaRPr lang="en-CH"/>
        </a:p>
      </dgm:t>
    </dgm:pt>
    <dgm:pt modelId="{639A71D1-BFD5-4CDA-AB43-10939D6C204A}" type="parTrans" cxnId="{1D5E8187-3255-4123-BDBF-E0BDC0B271B2}">
      <dgm:prSet/>
      <dgm:spPr/>
      <dgm:t>
        <a:bodyPr/>
        <a:lstStyle/>
        <a:p>
          <a:endParaRPr lang="en-CH"/>
        </a:p>
      </dgm:t>
    </dgm:pt>
    <dgm:pt modelId="{C0F7F860-DA06-4E4B-8993-B8C27D507C0D}" type="sibTrans" cxnId="{1D5E8187-3255-4123-BDBF-E0BDC0B271B2}">
      <dgm:prSet/>
      <dgm:spPr/>
      <dgm:t>
        <a:bodyPr/>
        <a:lstStyle/>
        <a:p>
          <a:endParaRPr lang="en-CH"/>
        </a:p>
      </dgm:t>
    </dgm:pt>
    <dgm:pt modelId="{D38ACB87-EA03-4D02-A4D3-B1544A4B604D}">
      <dgm:prSet/>
      <dgm:spPr/>
      <dgm:t>
        <a:bodyPr/>
        <a:lstStyle/>
        <a:p>
          <a:r>
            <a:rPr lang="en-US"/>
            <a:t>Test size first</a:t>
          </a:r>
          <a:endParaRPr lang="en-CH"/>
        </a:p>
      </dgm:t>
    </dgm:pt>
    <dgm:pt modelId="{9F5E29E3-A067-4A43-A818-3BBFA878914E}" type="parTrans" cxnId="{BC6817E1-2FE7-41D4-9735-BC1711741DD3}">
      <dgm:prSet/>
      <dgm:spPr/>
      <dgm:t>
        <a:bodyPr/>
        <a:lstStyle/>
        <a:p>
          <a:endParaRPr lang="en-CH"/>
        </a:p>
      </dgm:t>
    </dgm:pt>
    <dgm:pt modelId="{8051BB12-A721-4CB1-B9DB-7359D034C405}" type="sibTrans" cxnId="{BC6817E1-2FE7-41D4-9735-BC1711741DD3}">
      <dgm:prSet/>
      <dgm:spPr/>
      <dgm:t>
        <a:bodyPr/>
        <a:lstStyle/>
        <a:p>
          <a:endParaRPr lang="en-CH"/>
        </a:p>
      </dgm:t>
    </dgm:pt>
    <dgm:pt modelId="{836A67BA-A5DF-44F0-A215-AEDF3B165694}">
      <dgm:prSet/>
      <dgm:spPr/>
      <dgm:t>
        <a:bodyPr/>
        <a:lstStyle/>
        <a:p>
          <a:r>
            <a:rPr lang="en-US"/>
            <a:t>Add LED pin cutouts</a:t>
          </a:r>
          <a:endParaRPr lang="en-CH"/>
        </a:p>
      </dgm:t>
    </dgm:pt>
    <dgm:pt modelId="{100934E5-B868-45B1-8643-62F07B02C361}" type="parTrans" cxnId="{132C1385-645C-4216-954A-FAF981009166}">
      <dgm:prSet/>
      <dgm:spPr/>
      <dgm:t>
        <a:bodyPr/>
        <a:lstStyle/>
        <a:p>
          <a:endParaRPr lang="en-CH"/>
        </a:p>
      </dgm:t>
    </dgm:pt>
    <dgm:pt modelId="{04B737C9-3001-4CB8-9B41-93EDFF9A1CEE}" type="sibTrans" cxnId="{132C1385-645C-4216-954A-FAF981009166}">
      <dgm:prSet/>
      <dgm:spPr/>
      <dgm:t>
        <a:bodyPr/>
        <a:lstStyle/>
        <a:p>
          <a:endParaRPr lang="en-CH"/>
        </a:p>
      </dgm:t>
    </dgm:pt>
    <dgm:pt modelId="{EAC35D13-E944-4B3E-A184-42F99E233B3C}">
      <dgm:prSet/>
      <dgm:spPr/>
      <dgm:t>
        <a:bodyPr/>
        <a:lstStyle/>
        <a:p>
          <a:r>
            <a:rPr lang="en-US"/>
            <a:t>Ball Halves</a:t>
          </a:r>
          <a:endParaRPr lang="en-CH"/>
        </a:p>
      </dgm:t>
    </dgm:pt>
    <dgm:pt modelId="{4E68D994-16E8-49C4-AC4C-EE06FC67AE55}" type="parTrans" cxnId="{F9CB317D-50C5-4DEE-A108-C14B3F1C5763}">
      <dgm:prSet/>
      <dgm:spPr/>
      <dgm:t>
        <a:bodyPr/>
        <a:lstStyle/>
        <a:p>
          <a:endParaRPr lang="en-CH"/>
        </a:p>
      </dgm:t>
    </dgm:pt>
    <dgm:pt modelId="{A30BE983-2EA3-420C-9125-1E81849E435F}" type="sibTrans" cxnId="{F9CB317D-50C5-4DEE-A108-C14B3F1C5763}">
      <dgm:prSet/>
      <dgm:spPr/>
      <dgm:t>
        <a:bodyPr/>
        <a:lstStyle/>
        <a:p>
          <a:endParaRPr lang="en-CH"/>
        </a:p>
      </dgm:t>
    </dgm:pt>
    <dgm:pt modelId="{D67E4EC6-95EE-47A3-A89D-8A8E7D241B29}">
      <dgm:prSet/>
      <dgm:spPr/>
      <dgm:t>
        <a:bodyPr/>
        <a:lstStyle/>
        <a:p>
          <a:r>
            <a:rPr lang="en-US"/>
            <a:t>Connect with dowel</a:t>
          </a:r>
          <a:endParaRPr lang="en-CH"/>
        </a:p>
      </dgm:t>
    </dgm:pt>
    <dgm:pt modelId="{AFC9F3E7-118E-4E48-A4E7-9A2C495CED8B}" type="parTrans" cxnId="{8892B8DF-C0C7-4D6D-B822-9E0AA188074C}">
      <dgm:prSet/>
      <dgm:spPr/>
      <dgm:t>
        <a:bodyPr/>
        <a:lstStyle/>
        <a:p>
          <a:endParaRPr lang="en-CH"/>
        </a:p>
      </dgm:t>
    </dgm:pt>
    <dgm:pt modelId="{5FFCAE9A-B066-49F8-B66A-0DCA7CF0BB2A}" type="sibTrans" cxnId="{8892B8DF-C0C7-4D6D-B822-9E0AA188074C}">
      <dgm:prSet/>
      <dgm:spPr/>
      <dgm:t>
        <a:bodyPr/>
        <a:lstStyle/>
        <a:p>
          <a:endParaRPr lang="en-CH"/>
        </a:p>
      </dgm:t>
    </dgm:pt>
    <dgm:pt modelId="{8813AEF5-1708-4667-82AA-50F23510EA8E}">
      <dgm:prSet/>
      <dgm:spPr/>
      <dgm:t>
        <a:bodyPr/>
        <a:lstStyle/>
        <a:p>
          <a:r>
            <a:rPr lang="en-US"/>
            <a:t>Holes</a:t>
          </a:r>
          <a:endParaRPr lang="en-CH"/>
        </a:p>
      </dgm:t>
    </dgm:pt>
    <dgm:pt modelId="{87545C28-2A3C-4858-A8CA-568E52438228}" type="parTrans" cxnId="{F9805A4F-C8F9-40CB-A734-D54611F2F08A}">
      <dgm:prSet/>
      <dgm:spPr/>
      <dgm:t>
        <a:bodyPr/>
        <a:lstStyle/>
        <a:p>
          <a:endParaRPr lang="en-CH"/>
        </a:p>
      </dgm:t>
    </dgm:pt>
    <dgm:pt modelId="{9DC70FA8-E1BD-45E2-8A38-B053730B1CCC}" type="sibTrans" cxnId="{F9805A4F-C8F9-40CB-A734-D54611F2F08A}">
      <dgm:prSet/>
      <dgm:spPr/>
      <dgm:t>
        <a:bodyPr/>
        <a:lstStyle/>
        <a:p>
          <a:endParaRPr lang="en-CH"/>
        </a:p>
      </dgm:t>
    </dgm:pt>
    <dgm:pt modelId="{7AF4D353-30CB-41F9-B62C-A4818BBB00DE}">
      <dgm:prSet/>
      <dgm:spPr/>
      <dgm:t>
        <a:bodyPr/>
        <a:lstStyle/>
        <a:p>
          <a:r>
            <a:rPr lang="en-US"/>
            <a:t>Replace with transparent filament</a:t>
          </a:r>
          <a:endParaRPr lang="en-CH"/>
        </a:p>
      </dgm:t>
    </dgm:pt>
    <dgm:pt modelId="{48A6AF8B-3093-4B2C-8ADB-B1B5D9CA1F76}" type="parTrans" cxnId="{9BCF39FC-A5CB-4089-8CF3-4CD0F10E9E0F}">
      <dgm:prSet/>
      <dgm:spPr/>
      <dgm:t>
        <a:bodyPr/>
        <a:lstStyle/>
        <a:p>
          <a:endParaRPr lang="en-CH"/>
        </a:p>
      </dgm:t>
    </dgm:pt>
    <dgm:pt modelId="{26B29609-9A10-4B91-BE49-0A401ECA5C08}" type="sibTrans" cxnId="{9BCF39FC-A5CB-4089-8CF3-4CD0F10E9E0F}">
      <dgm:prSet/>
      <dgm:spPr/>
      <dgm:t>
        <a:bodyPr/>
        <a:lstStyle/>
        <a:p>
          <a:endParaRPr lang="en-CH"/>
        </a:p>
      </dgm:t>
    </dgm:pt>
    <dgm:pt modelId="{6ED7F2A5-44AA-431E-89CA-1A9012DC84CD}" type="pres">
      <dgm:prSet presAssocID="{5048C9D7-B359-491F-BBDB-1ED9F53A9995}" presName="linear" presStyleCnt="0">
        <dgm:presLayoutVars>
          <dgm:dir/>
          <dgm:animLvl val="lvl"/>
          <dgm:resizeHandles val="exact"/>
        </dgm:presLayoutVars>
      </dgm:prSet>
      <dgm:spPr/>
    </dgm:pt>
    <dgm:pt modelId="{03258DC2-B995-4935-8BD2-BF413DBBCABC}" type="pres">
      <dgm:prSet presAssocID="{BF63FD25-9FD4-47F3-86E8-A4D7D6D63D6E}" presName="parentLin" presStyleCnt="0"/>
      <dgm:spPr/>
    </dgm:pt>
    <dgm:pt modelId="{9BD1FDE4-817B-4718-8D6A-C9F5B4169FB0}" type="pres">
      <dgm:prSet presAssocID="{BF63FD25-9FD4-47F3-86E8-A4D7D6D63D6E}" presName="parentLeftMargin" presStyleLbl="node1" presStyleIdx="0" presStyleCnt="3"/>
      <dgm:spPr/>
    </dgm:pt>
    <dgm:pt modelId="{617624C5-6DE9-4C68-A0A1-451555AF0370}" type="pres">
      <dgm:prSet presAssocID="{BF63FD25-9FD4-47F3-86E8-A4D7D6D63D6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963E1D7-7236-4D36-BC0E-5CDFD600AC4E}" type="pres">
      <dgm:prSet presAssocID="{BF63FD25-9FD4-47F3-86E8-A4D7D6D63D6E}" presName="negativeSpace" presStyleCnt="0"/>
      <dgm:spPr/>
    </dgm:pt>
    <dgm:pt modelId="{8FD507B6-BE0F-4C77-AF4C-17D1F99D2589}" type="pres">
      <dgm:prSet presAssocID="{BF63FD25-9FD4-47F3-86E8-A4D7D6D63D6E}" presName="childText" presStyleLbl="conFgAcc1" presStyleIdx="0" presStyleCnt="3">
        <dgm:presLayoutVars>
          <dgm:bulletEnabled val="1"/>
        </dgm:presLayoutVars>
      </dgm:prSet>
      <dgm:spPr/>
    </dgm:pt>
    <dgm:pt modelId="{8BB67C99-7476-43DF-80B1-7E0A6F603EE5}" type="pres">
      <dgm:prSet presAssocID="{C0F7F860-DA06-4E4B-8993-B8C27D507C0D}" presName="spaceBetweenRectangles" presStyleCnt="0"/>
      <dgm:spPr/>
    </dgm:pt>
    <dgm:pt modelId="{C18A34C2-E16F-4B9E-8D8C-EE2F7D243F2B}" type="pres">
      <dgm:prSet presAssocID="{EAC35D13-E944-4B3E-A184-42F99E233B3C}" presName="parentLin" presStyleCnt="0"/>
      <dgm:spPr/>
    </dgm:pt>
    <dgm:pt modelId="{CDBE3565-D868-482D-8304-896D0262590A}" type="pres">
      <dgm:prSet presAssocID="{EAC35D13-E944-4B3E-A184-42F99E233B3C}" presName="parentLeftMargin" presStyleLbl="node1" presStyleIdx="0" presStyleCnt="3"/>
      <dgm:spPr/>
    </dgm:pt>
    <dgm:pt modelId="{334FA831-22EE-45F8-8001-70C7A0ACD2E6}" type="pres">
      <dgm:prSet presAssocID="{EAC35D13-E944-4B3E-A184-42F99E233B3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5290605-00AE-43A0-9A90-FED698F28C34}" type="pres">
      <dgm:prSet presAssocID="{EAC35D13-E944-4B3E-A184-42F99E233B3C}" presName="negativeSpace" presStyleCnt="0"/>
      <dgm:spPr/>
    </dgm:pt>
    <dgm:pt modelId="{C5909032-8DC2-4DCC-8E71-32C69E25930A}" type="pres">
      <dgm:prSet presAssocID="{EAC35D13-E944-4B3E-A184-42F99E233B3C}" presName="childText" presStyleLbl="conFgAcc1" presStyleIdx="1" presStyleCnt="3">
        <dgm:presLayoutVars>
          <dgm:bulletEnabled val="1"/>
        </dgm:presLayoutVars>
      </dgm:prSet>
      <dgm:spPr/>
    </dgm:pt>
    <dgm:pt modelId="{5CBD06DE-F2F0-428E-BE58-41CDBB8FAB2E}" type="pres">
      <dgm:prSet presAssocID="{A30BE983-2EA3-420C-9125-1E81849E435F}" presName="spaceBetweenRectangles" presStyleCnt="0"/>
      <dgm:spPr/>
    </dgm:pt>
    <dgm:pt modelId="{ABEBF3B9-77F6-4C38-B950-72124183E76D}" type="pres">
      <dgm:prSet presAssocID="{8813AEF5-1708-4667-82AA-50F23510EA8E}" presName="parentLin" presStyleCnt="0"/>
      <dgm:spPr/>
    </dgm:pt>
    <dgm:pt modelId="{6F6D1B63-A89C-402B-809A-566F78D1A56D}" type="pres">
      <dgm:prSet presAssocID="{8813AEF5-1708-4667-82AA-50F23510EA8E}" presName="parentLeftMargin" presStyleLbl="node1" presStyleIdx="1" presStyleCnt="3"/>
      <dgm:spPr/>
    </dgm:pt>
    <dgm:pt modelId="{2F7084D8-36D4-461A-AE69-CD92E428197F}" type="pres">
      <dgm:prSet presAssocID="{8813AEF5-1708-4667-82AA-50F23510EA8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312C73D-4CC4-40B7-9310-CC1AC980B0D1}" type="pres">
      <dgm:prSet presAssocID="{8813AEF5-1708-4667-82AA-50F23510EA8E}" presName="negativeSpace" presStyleCnt="0"/>
      <dgm:spPr/>
    </dgm:pt>
    <dgm:pt modelId="{6603AC0B-6D53-4F85-8612-547105ACEC9F}" type="pres">
      <dgm:prSet presAssocID="{8813AEF5-1708-4667-82AA-50F23510EA8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B491214-ECD0-4DC8-9CB8-1172AEBA0438}" type="presOf" srcId="{836A67BA-A5DF-44F0-A215-AEDF3B165694}" destId="{8FD507B6-BE0F-4C77-AF4C-17D1F99D2589}" srcOrd="0" destOrd="1" presId="urn:microsoft.com/office/officeart/2005/8/layout/list1"/>
    <dgm:cxn modelId="{ABFEA219-A7B6-4C0E-A6DC-56C68D1249B0}" type="presOf" srcId="{8813AEF5-1708-4667-82AA-50F23510EA8E}" destId="{6F6D1B63-A89C-402B-809A-566F78D1A56D}" srcOrd="0" destOrd="0" presId="urn:microsoft.com/office/officeart/2005/8/layout/list1"/>
    <dgm:cxn modelId="{7D39ED5F-A9F6-4886-BB2C-360B1DC945C1}" type="presOf" srcId="{D38ACB87-EA03-4D02-A4D3-B1544A4B604D}" destId="{8FD507B6-BE0F-4C77-AF4C-17D1F99D2589}" srcOrd="0" destOrd="0" presId="urn:microsoft.com/office/officeart/2005/8/layout/list1"/>
    <dgm:cxn modelId="{BF5E3768-B733-4BA4-93DE-525BFA4025F7}" type="presOf" srcId="{BF63FD25-9FD4-47F3-86E8-A4D7D6D63D6E}" destId="{617624C5-6DE9-4C68-A0A1-451555AF0370}" srcOrd="1" destOrd="0" presId="urn:microsoft.com/office/officeart/2005/8/layout/list1"/>
    <dgm:cxn modelId="{1F4D5769-7F8D-42EE-ADC6-C29CDAC0A555}" type="presOf" srcId="{BF63FD25-9FD4-47F3-86E8-A4D7D6D63D6E}" destId="{9BD1FDE4-817B-4718-8D6A-C9F5B4169FB0}" srcOrd="0" destOrd="0" presId="urn:microsoft.com/office/officeart/2005/8/layout/list1"/>
    <dgm:cxn modelId="{F9805A4F-C8F9-40CB-A734-D54611F2F08A}" srcId="{5048C9D7-B359-491F-BBDB-1ED9F53A9995}" destId="{8813AEF5-1708-4667-82AA-50F23510EA8E}" srcOrd="2" destOrd="0" parTransId="{87545C28-2A3C-4858-A8CA-568E52438228}" sibTransId="{9DC70FA8-E1BD-45E2-8A38-B053730B1CCC}"/>
    <dgm:cxn modelId="{936C7359-FFE1-4671-80E1-10F2F3284AF7}" type="presOf" srcId="{D67E4EC6-95EE-47A3-A89D-8A8E7D241B29}" destId="{C5909032-8DC2-4DCC-8E71-32C69E25930A}" srcOrd="0" destOrd="0" presId="urn:microsoft.com/office/officeart/2005/8/layout/list1"/>
    <dgm:cxn modelId="{F9CB317D-50C5-4DEE-A108-C14B3F1C5763}" srcId="{5048C9D7-B359-491F-BBDB-1ED9F53A9995}" destId="{EAC35D13-E944-4B3E-A184-42F99E233B3C}" srcOrd="1" destOrd="0" parTransId="{4E68D994-16E8-49C4-AC4C-EE06FC67AE55}" sibTransId="{A30BE983-2EA3-420C-9125-1E81849E435F}"/>
    <dgm:cxn modelId="{132C1385-645C-4216-954A-FAF981009166}" srcId="{BF63FD25-9FD4-47F3-86E8-A4D7D6D63D6E}" destId="{836A67BA-A5DF-44F0-A215-AEDF3B165694}" srcOrd="1" destOrd="0" parTransId="{100934E5-B868-45B1-8643-62F07B02C361}" sibTransId="{04B737C9-3001-4CB8-9B41-93EDFF9A1CEE}"/>
    <dgm:cxn modelId="{1D5E8187-3255-4123-BDBF-E0BDC0B271B2}" srcId="{5048C9D7-B359-491F-BBDB-1ED9F53A9995}" destId="{BF63FD25-9FD4-47F3-86E8-A4D7D6D63D6E}" srcOrd="0" destOrd="0" parTransId="{639A71D1-BFD5-4CDA-AB43-10939D6C204A}" sibTransId="{C0F7F860-DA06-4E4B-8993-B8C27D507C0D}"/>
    <dgm:cxn modelId="{6B58EE96-331D-45BC-B7FF-D8642B391073}" type="presOf" srcId="{5048C9D7-B359-491F-BBDB-1ED9F53A9995}" destId="{6ED7F2A5-44AA-431E-89CA-1A9012DC84CD}" srcOrd="0" destOrd="0" presId="urn:microsoft.com/office/officeart/2005/8/layout/list1"/>
    <dgm:cxn modelId="{BC17119C-12F5-49D4-9093-85963B1951DD}" type="presOf" srcId="{7AF4D353-30CB-41F9-B62C-A4818BBB00DE}" destId="{6603AC0B-6D53-4F85-8612-547105ACEC9F}" srcOrd="0" destOrd="0" presId="urn:microsoft.com/office/officeart/2005/8/layout/list1"/>
    <dgm:cxn modelId="{8BAB7FB2-DD00-4649-AD29-3C10C93E438B}" type="presOf" srcId="{8813AEF5-1708-4667-82AA-50F23510EA8E}" destId="{2F7084D8-36D4-461A-AE69-CD92E428197F}" srcOrd="1" destOrd="0" presId="urn:microsoft.com/office/officeart/2005/8/layout/list1"/>
    <dgm:cxn modelId="{40F422BE-99C5-47F6-9189-BEA17B8768B2}" type="presOf" srcId="{EAC35D13-E944-4B3E-A184-42F99E233B3C}" destId="{334FA831-22EE-45F8-8001-70C7A0ACD2E6}" srcOrd="1" destOrd="0" presId="urn:microsoft.com/office/officeart/2005/8/layout/list1"/>
    <dgm:cxn modelId="{AFAA91C0-58A7-4417-8142-CC6C8E8E89FD}" type="presOf" srcId="{EAC35D13-E944-4B3E-A184-42F99E233B3C}" destId="{CDBE3565-D868-482D-8304-896D0262590A}" srcOrd="0" destOrd="0" presId="urn:microsoft.com/office/officeart/2005/8/layout/list1"/>
    <dgm:cxn modelId="{8892B8DF-C0C7-4D6D-B822-9E0AA188074C}" srcId="{EAC35D13-E944-4B3E-A184-42F99E233B3C}" destId="{D67E4EC6-95EE-47A3-A89D-8A8E7D241B29}" srcOrd="0" destOrd="0" parTransId="{AFC9F3E7-118E-4E48-A4E7-9A2C495CED8B}" sibTransId="{5FFCAE9A-B066-49F8-B66A-0DCA7CF0BB2A}"/>
    <dgm:cxn modelId="{BC6817E1-2FE7-41D4-9735-BC1711741DD3}" srcId="{BF63FD25-9FD4-47F3-86E8-A4D7D6D63D6E}" destId="{D38ACB87-EA03-4D02-A4D3-B1544A4B604D}" srcOrd="0" destOrd="0" parTransId="{9F5E29E3-A067-4A43-A818-3BBFA878914E}" sibTransId="{8051BB12-A721-4CB1-B9DB-7359D034C405}"/>
    <dgm:cxn modelId="{9BCF39FC-A5CB-4089-8CF3-4CD0F10E9E0F}" srcId="{8813AEF5-1708-4667-82AA-50F23510EA8E}" destId="{7AF4D353-30CB-41F9-B62C-A4818BBB00DE}" srcOrd="0" destOrd="0" parTransId="{48A6AF8B-3093-4B2C-8ADB-B1B5D9CA1F76}" sibTransId="{26B29609-9A10-4B91-BE49-0A401ECA5C08}"/>
    <dgm:cxn modelId="{FE6DEA8C-3EED-4E2E-8D2E-AD06D0070120}" type="presParOf" srcId="{6ED7F2A5-44AA-431E-89CA-1A9012DC84CD}" destId="{03258DC2-B995-4935-8BD2-BF413DBBCABC}" srcOrd="0" destOrd="0" presId="urn:microsoft.com/office/officeart/2005/8/layout/list1"/>
    <dgm:cxn modelId="{F5C236E7-7F05-4C83-9E41-B679AA1D7C34}" type="presParOf" srcId="{03258DC2-B995-4935-8BD2-BF413DBBCABC}" destId="{9BD1FDE4-817B-4718-8D6A-C9F5B4169FB0}" srcOrd="0" destOrd="0" presId="urn:microsoft.com/office/officeart/2005/8/layout/list1"/>
    <dgm:cxn modelId="{023C4897-4C13-4592-8679-2D6BD5E2C259}" type="presParOf" srcId="{03258DC2-B995-4935-8BD2-BF413DBBCABC}" destId="{617624C5-6DE9-4C68-A0A1-451555AF0370}" srcOrd="1" destOrd="0" presId="urn:microsoft.com/office/officeart/2005/8/layout/list1"/>
    <dgm:cxn modelId="{C2FD1A16-D76A-491C-835A-BD4981F90C73}" type="presParOf" srcId="{6ED7F2A5-44AA-431E-89CA-1A9012DC84CD}" destId="{1963E1D7-7236-4D36-BC0E-5CDFD600AC4E}" srcOrd="1" destOrd="0" presId="urn:microsoft.com/office/officeart/2005/8/layout/list1"/>
    <dgm:cxn modelId="{81355686-8EAA-496D-8445-8CFC74ACF8F1}" type="presParOf" srcId="{6ED7F2A5-44AA-431E-89CA-1A9012DC84CD}" destId="{8FD507B6-BE0F-4C77-AF4C-17D1F99D2589}" srcOrd="2" destOrd="0" presId="urn:microsoft.com/office/officeart/2005/8/layout/list1"/>
    <dgm:cxn modelId="{CDDDDD71-3FFE-446F-99B8-F55B91DDA879}" type="presParOf" srcId="{6ED7F2A5-44AA-431E-89CA-1A9012DC84CD}" destId="{8BB67C99-7476-43DF-80B1-7E0A6F603EE5}" srcOrd="3" destOrd="0" presId="urn:microsoft.com/office/officeart/2005/8/layout/list1"/>
    <dgm:cxn modelId="{DAABEBE8-3D7B-47BC-8C12-FD8027102BD6}" type="presParOf" srcId="{6ED7F2A5-44AA-431E-89CA-1A9012DC84CD}" destId="{C18A34C2-E16F-4B9E-8D8C-EE2F7D243F2B}" srcOrd="4" destOrd="0" presId="urn:microsoft.com/office/officeart/2005/8/layout/list1"/>
    <dgm:cxn modelId="{96B9F17E-EEB9-4BA4-9FA5-00A2B5228AF2}" type="presParOf" srcId="{C18A34C2-E16F-4B9E-8D8C-EE2F7D243F2B}" destId="{CDBE3565-D868-482D-8304-896D0262590A}" srcOrd="0" destOrd="0" presId="urn:microsoft.com/office/officeart/2005/8/layout/list1"/>
    <dgm:cxn modelId="{DD128701-863D-489A-995B-55E6BFE5EC0C}" type="presParOf" srcId="{C18A34C2-E16F-4B9E-8D8C-EE2F7D243F2B}" destId="{334FA831-22EE-45F8-8001-70C7A0ACD2E6}" srcOrd="1" destOrd="0" presId="urn:microsoft.com/office/officeart/2005/8/layout/list1"/>
    <dgm:cxn modelId="{04C3F443-DCA4-49AA-8D94-F0460ABB5937}" type="presParOf" srcId="{6ED7F2A5-44AA-431E-89CA-1A9012DC84CD}" destId="{B5290605-00AE-43A0-9A90-FED698F28C34}" srcOrd="5" destOrd="0" presId="urn:microsoft.com/office/officeart/2005/8/layout/list1"/>
    <dgm:cxn modelId="{0AED1B51-3A4F-4ABD-BFDD-6F8C21D905F7}" type="presParOf" srcId="{6ED7F2A5-44AA-431E-89CA-1A9012DC84CD}" destId="{C5909032-8DC2-4DCC-8E71-32C69E25930A}" srcOrd="6" destOrd="0" presId="urn:microsoft.com/office/officeart/2005/8/layout/list1"/>
    <dgm:cxn modelId="{101E4638-83DE-4F6D-A452-60C1D7058B32}" type="presParOf" srcId="{6ED7F2A5-44AA-431E-89CA-1A9012DC84CD}" destId="{5CBD06DE-F2F0-428E-BE58-41CDBB8FAB2E}" srcOrd="7" destOrd="0" presId="urn:microsoft.com/office/officeart/2005/8/layout/list1"/>
    <dgm:cxn modelId="{81AA4DEC-33CA-458D-97F2-F0E3071719F0}" type="presParOf" srcId="{6ED7F2A5-44AA-431E-89CA-1A9012DC84CD}" destId="{ABEBF3B9-77F6-4C38-B950-72124183E76D}" srcOrd="8" destOrd="0" presId="urn:microsoft.com/office/officeart/2005/8/layout/list1"/>
    <dgm:cxn modelId="{63BBE2C7-CC46-48B7-A4E8-2E20D556901A}" type="presParOf" srcId="{ABEBF3B9-77F6-4C38-B950-72124183E76D}" destId="{6F6D1B63-A89C-402B-809A-566F78D1A56D}" srcOrd="0" destOrd="0" presId="urn:microsoft.com/office/officeart/2005/8/layout/list1"/>
    <dgm:cxn modelId="{F9FADD3C-C4E7-4C20-9F4A-F68F6B25E5F8}" type="presParOf" srcId="{ABEBF3B9-77F6-4C38-B950-72124183E76D}" destId="{2F7084D8-36D4-461A-AE69-CD92E428197F}" srcOrd="1" destOrd="0" presId="urn:microsoft.com/office/officeart/2005/8/layout/list1"/>
    <dgm:cxn modelId="{B98A2640-C66F-42F9-9201-64DEB131B955}" type="presParOf" srcId="{6ED7F2A5-44AA-431E-89CA-1A9012DC84CD}" destId="{5312C73D-4CC4-40B7-9310-CC1AC980B0D1}" srcOrd="9" destOrd="0" presId="urn:microsoft.com/office/officeart/2005/8/layout/list1"/>
    <dgm:cxn modelId="{8CF08DD5-F110-48DA-8E8B-C5D030061319}" type="presParOf" srcId="{6ED7F2A5-44AA-431E-89CA-1A9012DC84CD}" destId="{6603AC0B-6D53-4F85-8612-547105ACEC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9D47C99-8D39-4C0A-ACD5-0E56AFA6D084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CH"/>
        </a:p>
      </dgm:t>
    </dgm:pt>
    <dgm:pt modelId="{BC01BFBD-F41F-423E-92B1-6E6AA35A55A8}">
      <dgm:prSet phldrT="[Text]" phldr="0"/>
      <dgm:spPr/>
      <dgm:t>
        <a:bodyPr/>
        <a:lstStyle/>
        <a:p>
          <a:r>
            <a:rPr lang="en-US"/>
            <a:t>Create Holders</a:t>
          </a:r>
          <a:endParaRPr lang="en-CH"/>
        </a:p>
      </dgm:t>
    </dgm:pt>
    <dgm:pt modelId="{833D9C13-D074-4A28-A007-5EB8A515953B}" type="parTrans" cxnId="{89559105-286F-4142-A513-D8E434402BE3}">
      <dgm:prSet/>
      <dgm:spPr/>
      <dgm:t>
        <a:bodyPr/>
        <a:lstStyle/>
        <a:p>
          <a:endParaRPr lang="en-CH"/>
        </a:p>
      </dgm:t>
    </dgm:pt>
    <dgm:pt modelId="{05CBE85A-BA15-4B31-B679-5236734A9196}" type="sibTrans" cxnId="{89559105-286F-4142-A513-D8E434402BE3}">
      <dgm:prSet/>
      <dgm:spPr/>
      <dgm:t>
        <a:bodyPr/>
        <a:lstStyle/>
        <a:p>
          <a:endParaRPr lang="en-CH"/>
        </a:p>
      </dgm:t>
    </dgm:pt>
    <dgm:pt modelId="{D6F44007-C70C-4513-ABBA-C473007D434C}">
      <dgm:prSet phldrT="[Text]" phldr="0"/>
      <dgm:spPr/>
      <dgm:t>
        <a:bodyPr/>
        <a:lstStyle/>
        <a:p>
          <a:endParaRPr lang="en-CH"/>
        </a:p>
      </dgm:t>
    </dgm:pt>
    <dgm:pt modelId="{5CC532C2-AD6B-46E1-A1F1-96FC0E677A77}" type="parTrans" cxnId="{286DBEB1-301E-4F40-9065-575D462ADA3E}">
      <dgm:prSet/>
      <dgm:spPr/>
      <dgm:t>
        <a:bodyPr/>
        <a:lstStyle/>
        <a:p>
          <a:endParaRPr lang="en-CH"/>
        </a:p>
      </dgm:t>
    </dgm:pt>
    <dgm:pt modelId="{CD2FE479-C035-42EC-9381-08D4B827AF70}" type="sibTrans" cxnId="{286DBEB1-301E-4F40-9065-575D462ADA3E}">
      <dgm:prSet/>
      <dgm:spPr/>
      <dgm:t>
        <a:bodyPr/>
        <a:lstStyle/>
        <a:p>
          <a:endParaRPr lang="en-CH"/>
        </a:p>
      </dgm:t>
    </dgm:pt>
    <dgm:pt modelId="{3AE9AE33-303D-4D25-8D61-19BB30501D2C}" type="pres">
      <dgm:prSet presAssocID="{A9D47C99-8D39-4C0A-ACD5-0E56AFA6D084}" presName="linear" presStyleCnt="0">
        <dgm:presLayoutVars>
          <dgm:dir/>
          <dgm:animLvl val="lvl"/>
          <dgm:resizeHandles val="exact"/>
        </dgm:presLayoutVars>
      </dgm:prSet>
      <dgm:spPr/>
    </dgm:pt>
    <dgm:pt modelId="{C45AA4C6-65CC-4C56-A4A2-450EAE08B196}" type="pres">
      <dgm:prSet presAssocID="{BC01BFBD-F41F-423E-92B1-6E6AA35A55A8}" presName="parentLin" presStyleCnt="0"/>
      <dgm:spPr/>
    </dgm:pt>
    <dgm:pt modelId="{6454EE09-FEE0-4AAA-A551-3D6BD723B444}" type="pres">
      <dgm:prSet presAssocID="{BC01BFBD-F41F-423E-92B1-6E6AA35A55A8}" presName="parentLeftMargin" presStyleLbl="node1" presStyleIdx="0" presStyleCnt="1"/>
      <dgm:spPr/>
    </dgm:pt>
    <dgm:pt modelId="{D1EFEF0F-EE69-4335-9C9E-F85E19339229}" type="pres">
      <dgm:prSet presAssocID="{BC01BFBD-F41F-423E-92B1-6E6AA35A55A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58C571A-7D07-4BA9-BA70-2E8795E35B42}" type="pres">
      <dgm:prSet presAssocID="{BC01BFBD-F41F-423E-92B1-6E6AA35A55A8}" presName="negativeSpace" presStyleCnt="0"/>
      <dgm:spPr/>
    </dgm:pt>
    <dgm:pt modelId="{BC5B6D91-A78E-4835-8B4C-86A46E8863F9}" type="pres">
      <dgm:prSet presAssocID="{BC01BFBD-F41F-423E-92B1-6E6AA35A55A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9559105-286F-4142-A513-D8E434402BE3}" srcId="{A9D47C99-8D39-4C0A-ACD5-0E56AFA6D084}" destId="{BC01BFBD-F41F-423E-92B1-6E6AA35A55A8}" srcOrd="0" destOrd="0" parTransId="{833D9C13-D074-4A28-A007-5EB8A515953B}" sibTransId="{05CBE85A-BA15-4B31-B679-5236734A9196}"/>
    <dgm:cxn modelId="{6654E369-02D1-4D4B-907B-7B4034E30F88}" type="presOf" srcId="{A9D47C99-8D39-4C0A-ACD5-0E56AFA6D084}" destId="{3AE9AE33-303D-4D25-8D61-19BB30501D2C}" srcOrd="0" destOrd="0" presId="urn:microsoft.com/office/officeart/2005/8/layout/list1"/>
    <dgm:cxn modelId="{26805873-AEF7-4633-83DB-410D1299D645}" type="presOf" srcId="{BC01BFBD-F41F-423E-92B1-6E6AA35A55A8}" destId="{D1EFEF0F-EE69-4335-9C9E-F85E19339229}" srcOrd="1" destOrd="0" presId="urn:microsoft.com/office/officeart/2005/8/layout/list1"/>
    <dgm:cxn modelId="{C57C3F92-813C-4B71-8ED1-10B7A5584F05}" type="presOf" srcId="{BC01BFBD-F41F-423E-92B1-6E6AA35A55A8}" destId="{6454EE09-FEE0-4AAA-A551-3D6BD723B444}" srcOrd="0" destOrd="0" presId="urn:microsoft.com/office/officeart/2005/8/layout/list1"/>
    <dgm:cxn modelId="{286DBEB1-301E-4F40-9065-575D462ADA3E}" srcId="{BC01BFBD-F41F-423E-92B1-6E6AA35A55A8}" destId="{D6F44007-C70C-4513-ABBA-C473007D434C}" srcOrd="0" destOrd="0" parTransId="{5CC532C2-AD6B-46E1-A1F1-96FC0E677A77}" sibTransId="{CD2FE479-C035-42EC-9381-08D4B827AF70}"/>
    <dgm:cxn modelId="{E4A18AD0-56E3-431F-90FE-E84EE7752C92}" type="presOf" srcId="{D6F44007-C70C-4513-ABBA-C473007D434C}" destId="{BC5B6D91-A78E-4835-8B4C-86A46E8863F9}" srcOrd="0" destOrd="0" presId="urn:microsoft.com/office/officeart/2005/8/layout/list1"/>
    <dgm:cxn modelId="{3BBAD18D-10F1-4051-BCEF-FADA0BE90A91}" type="presParOf" srcId="{3AE9AE33-303D-4D25-8D61-19BB30501D2C}" destId="{C45AA4C6-65CC-4C56-A4A2-450EAE08B196}" srcOrd="0" destOrd="0" presId="urn:microsoft.com/office/officeart/2005/8/layout/list1"/>
    <dgm:cxn modelId="{2D5BC29C-8045-4267-A2C8-7FB1D095D3F1}" type="presParOf" srcId="{C45AA4C6-65CC-4C56-A4A2-450EAE08B196}" destId="{6454EE09-FEE0-4AAA-A551-3D6BD723B444}" srcOrd="0" destOrd="0" presId="urn:microsoft.com/office/officeart/2005/8/layout/list1"/>
    <dgm:cxn modelId="{8C0EC029-76A3-4547-A31D-BBA932D96C6E}" type="presParOf" srcId="{C45AA4C6-65CC-4C56-A4A2-450EAE08B196}" destId="{D1EFEF0F-EE69-4335-9C9E-F85E19339229}" srcOrd="1" destOrd="0" presId="urn:microsoft.com/office/officeart/2005/8/layout/list1"/>
    <dgm:cxn modelId="{92F7B191-853E-4E60-8299-EC02B2664FA6}" type="presParOf" srcId="{3AE9AE33-303D-4D25-8D61-19BB30501D2C}" destId="{058C571A-7D07-4BA9-BA70-2E8795E35B42}" srcOrd="1" destOrd="0" presId="urn:microsoft.com/office/officeart/2005/8/layout/list1"/>
    <dgm:cxn modelId="{5824521D-A71E-4456-B9B4-7DE07CABA837}" type="presParOf" srcId="{3AE9AE33-303D-4D25-8D61-19BB30501D2C}" destId="{BC5B6D91-A78E-4835-8B4C-86A46E8863F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9D47C99-8D39-4C0A-ACD5-0E56AFA6D084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CH"/>
        </a:p>
      </dgm:t>
    </dgm:pt>
    <dgm:pt modelId="{BC01BFBD-F41F-423E-92B1-6E6AA35A55A8}">
      <dgm:prSet phldrT="[Text]" phldr="0"/>
      <dgm:spPr/>
      <dgm:t>
        <a:bodyPr/>
        <a:lstStyle/>
        <a:p>
          <a:r>
            <a:rPr lang="en-US"/>
            <a:t>Create Holders</a:t>
          </a:r>
          <a:endParaRPr lang="en-CH"/>
        </a:p>
      </dgm:t>
    </dgm:pt>
    <dgm:pt modelId="{833D9C13-D074-4A28-A007-5EB8A515953B}" type="parTrans" cxnId="{89559105-286F-4142-A513-D8E434402BE3}">
      <dgm:prSet/>
      <dgm:spPr/>
      <dgm:t>
        <a:bodyPr/>
        <a:lstStyle/>
        <a:p>
          <a:endParaRPr lang="en-CH"/>
        </a:p>
      </dgm:t>
    </dgm:pt>
    <dgm:pt modelId="{05CBE85A-BA15-4B31-B679-5236734A9196}" type="sibTrans" cxnId="{89559105-286F-4142-A513-D8E434402BE3}">
      <dgm:prSet/>
      <dgm:spPr/>
      <dgm:t>
        <a:bodyPr/>
        <a:lstStyle/>
        <a:p>
          <a:endParaRPr lang="en-CH"/>
        </a:p>
      </dgm:t>
    </dgm:pt>
    <dgm:pt modelId="{D6F44007-C70C-4513-ABBA-C473007D434C}">
      <dgm:prSet phldrT="[Text]" phldr="0"/>
      <dgm:spPr/>
      <dgm:t>
        <a:bodyPr/>
        <a:lstStyle/>
        <a:p>
          <a:r>
            <a:rPr lang="en-US"/>
            <a:t>Print sideways for stability</a:t>
          </a:r>
          <a:endParaRPr lang="en-CH"/>
        </a:p>
      </dgm:t>
    </dgm:pt>
    <dgm:pt modelId="{5CC532C2-AD6B-46E1-A1F1-96FC0E677A77}" type="parTrans" cxnId="{10A2E03A-CC67-4878-B494-2FC5F7D17D87}">
      <dgm:prSet/>
      <dgm:spPr/>
      <dgm:t>
        <a:bodyPr/>
        <a:lstStyle/>
        <a:p>
          <a:endParaRPr lang="en-CH"/>
        </a:p>
      </dgm:t>
    </dgm:pt>
    <dgm:pt modelId="{CD2FE479-C035-42EC-9381-08D4B827AF70}" type="sibTrans" cxnId="{10A2E03A-CC67-4878-B494-2FC5F7D17D87}">
      <dgm:prSet/>
      <dgm:spPr/>
      <dgm:t>
        <a:bodyPr/>
        <a:lstStyle/>
        <a:p>
          <a:endParaRPr lang="en-CH"/>
        </a:p>
      </dgm:t>
    </dgm:pt>
    <dgm:pt modelId="{3AE9AE33-303D-4D25-8D61-19BB30501D2C}" type="pres">
      <dgm:prSet presAssocID="{A9D47C99-8D39-4C0A-ACD5-0E56AFA6D084}" presName="linear" presStyleCnt="0">
        <dgm:presLayoutVars>
          <dgm:dir/>
          <dgm:animLvl val="lvl"/>
          <dgm:resizeHandles val="exact"/>
        </dgm:presLayoutVars>
      </dgm:prSet>
      <dgm:spPr/>
    </dgm:pt>
    <dgm:pt modelId="{C45AA4C6-65CC-4C56-A4A2-450EAE08B196}" type="pres">
      <dgm:prSet presAssocID="{BC01BFBD-F41F-423E-92B1-6E6AA35A55A8}" presName="parentLin" presStyleCnt="0"/>
      <dgm:spPr/>
    </dgm:pt>
    <dgm:pt modelId="{6454EE09-FEE0-4AAA-A551-3D6BD723B444}" type="pres">
      <dgm:prSet presAssocID="{BC01BFBD-F41F-423E-92B1-6E6AA35A55A8}" presName="parentLeftMargin" presStyleLbl="node1" presStyleIdx="0" presStyleCnt="1"/>
      <dgm:spPr/>
    </dgm:pt>
    <dgm:pt modelId="{D1EFEF0F-EE69-4335-9C9E-F85E19339229}" type="pres">
      <dgm:prSet presAssocID="{BC01BFBD-F41F-423E-92B1-6E6AA35A55A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58C571A-7D07-4BA9-BA70-2E8795E35B42}" type="pres">
      <dgm:prSet presAssocID="{BC01BFBD-F41F-423E-92B1-6E6AA35A55A8}" presName="negativeSpace" presStyleCnt="0"/>
      <dgm:spPr/>
    </dgm:pt>
    <dgm:pt modelId="{BC5B6D91-A78E-4835-8B4C-86A46E8863F9}" type="pres">
      <dgm:prSet presAssocID="{BC01BFBD-F41F-423E-92B1-6E6AA35A55A8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9559105-286F-4142-A513-D8E434402BE3}" srcId="{A9D47C99-8D39-4C0A-ACD5-0E56AFA6D084}" destId="{BC01BFBD-F41F-423E-92B1-6E6AA35A55A8}" srcOrd="0" destOrd="0" parTransId="{833D9C13-D074-4A28-A007-5EB8A515953B}" sibTransId="{05CBE85A-BA15-4B31-B679-5236734A9196}"/>
    <dgm:cxn modelId="{10A2E03A-CC67-4878-B494-2FC5F7D17D87}" srcId="{BC01BFBD-F41F-423E-92B1-6E6AA35A55A8}" destId="{D6F44007-C70C-4513-ABBA-C473007D434C}" srcOrd="0" destOrd="0" parTransId="{5CC532C2-AD6B-46E1-A1F1-96FC0E677A77}" sibTransId="{CD2FE479-C035-42EC-9381-08D4B827AF70}"/>
    <dgm:cxn modelId="{6654E369-02D1-4D4B-907B-7B4034E30F88}" type="presOf" srcId="{A9D47C99-8D39-4C0A-ACD5-0E56AFA6D084}" destId="{3AE9AE33-303D-4D25-8D61-19BB30501D2C}" srcOrd="0" destOrd="0" presId="urn:microsoft.com/office/officeart/2005/8/layout/list1"/>
    <dgm:cxn modelId="{B20F0D71-5016-4281-88E8-03986778B53A}" type="presOf" srcId="{D6F44007-C70C-4513-ABBA-C473007D434C}" destId="{BC5B6D91-A78E-4835-8B4C-86A46E8863F9}" srcOrd="0" destOrd="0" presId="urn:microsoft.com/office/officeart/2005/8/layout/list1"/>
    <dgm:cxn modelId="{104058A1-9F98-4DC7-AB6C-98AD988FD012}" type="presOf" srcId="{BC01BFBD-F41F-423E-92B1-6E6AA35A55A8}" destId="{D1EFEF0F-EE69-4335-9C9E-F85E19339229}" srcOrd="1" destOrd="0" presId="urn:microsoft.com/office/officeart/2005/8/layout/list1"/>
    <dgm:cxn modelId="{893A4FBE-07C6-41FD-ADE0-97BEF1225F0A}" type="presOf" srcId="{BC01BFBD-F41F-423E-92B1-6E6AA35A55A8}" destId="{6454EE09-FEE0-4AAA-A551-3D6BD723B444}" srcOrd="0" destOrd="0" presId="urn:microsoft.com/office/officeart/2005/8/layout/list1"/>
    <dgm:cxn modelId="{248B4EDE-B5BC-446A-8BA5-72CBEA04A790}" type="presParOf" srcId="{3AE9AE33-303D-4D25-8D61-19BB30501D2C}" destId="{C45AA4C6-65CC-4C56-A4A2-450EAE08B196}" srcOrd="0" destOrd="0" presId="urn:microsoft.com/office/officeart/2005/8/layout/list1"/>
    <dgm:cxn modelId="{881225BB-B7FA-4D7E-BCCF-8CAC52D727C9}" type="presParOf" srcId="{C45AA4C6-65CC-4C56-A4A2-450EAE08B196}" destId="{6454EE09-FEE0-4AAA-A551-3D6BD723B444}" srcOrd="0" destOrd="0" presId="urn:microsoft.com/office/officeart/2005/8/layout/list1"/>
    <dgm:cxn modelId="{B94E7F4A-54A3-472C-B6D2-B5CAFE9E6ED0}" type="presParOf" srcId="{C45AA4C6-65CC-4C56-A4A2-450EAE08B196}" destId="{D1EFEF0F-EE69-4335-9C9E-F85E19339229}" srcOrd="1" destOrd="0" presId="urn:microsoft.com/office/officeart/2005/8/layout/list1"/>
    <dgm:cxn modelId="{CC952A6E-6F82-4626-9B55-5DAE28996A54}" type="presParOf" srcId="{3AE9AE33-303D-4D25-8D61-19BB30501D2C}" destId="{058C571A-7D07-4BA9-BA70-2E8795E35B42}" srcOrd="1" destOrd="0" presId="urn:microsoft.com/office/officeart/2005/8/layout/list1"/>
    <dgm:cxn modelId="{EFBD21A1-7829-4E89-BB34-DD4067886799}" type="presParOf" srcId="{3AE9AE33-303D-4D25-8D61-19BB30501D2C}" destId="{BC5B6D91-A78E-4835-8B4C-86A46E8863F9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EA09F-D21F-4919-B67E-5145503ACD37}">
      <dsp:nvSpPr>
        <dsp:cNvPr id="0" name=""/>
        <dsp:cNvSpPr/>
      </dsp:nvSpPr>
      <dsp:spPr>
        <a:xfrm>
          <a:off x="0" y="1642130"/>
          <a:ext cx="499586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6924C-3BD1-4995-9E1F-9B5ED0A17247}">
      <dsp:nvSpPr>
        <dsp:cNvPr id="0" name=""/>
        <dsp:cNvSpPr/>
      </dsp:nvSpPr>
      <dsp:spPr>
        <a:xfrm>
          <a:off x="249793" y="1125530"/>
          <a:ext cx="3497104" cy="1033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Sea of little lights</a:t>
          </a:r>
          <a:endParaRPr lang="en-CH" sz="3500" kern="1200"/>
        </a:p>
      </dsp:txBody>
      <dsp:txXfrm>
        <a:off x="300230" y="1175967"/>
        <a:ext cx="3396230" cy="9323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B6D91-A78E-4835-8B4C-86A46E8863F9}">
      <dsp:nvSpPr>
        <dsp:cNvPr id="0" name=""/>
        <dsp:cNvSpPr/>
      </dsp:nvSpPr>
      <dsp:spPr>
        <a:xfrm>
          <a:off x="0" y="412393"/>
          <a:ext cx="4995863" cy="1148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562356" rIns="38773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Print sideways for stability</a:t>
          </a:r>
          <a:endParaRPr lang="en-CH" sz="2700" kern="1200"/>
        </a:p>
      </dsp:txBody>
      <dsp:txXfrm>
        <a:off x="0" y="412393"/>
        <a:ext cx="4995863" cy="1148175"/>
      </dsp:txXfrm>
    </dsp:sp>
    <dsp:sp modelId="{D1EFEF0F-EE69-4335-9C9E-F85E19339229}">
      <dsp:nvSpPr>
        <dsp:cNvPr id="0" name=""/>
        <dsp:cNvSpPr/>
      </dsp:nvSpPr>
      <dsp:spPr>
        <a:xfrm>
          <a:off x="249793" y="13873"/>
          <a:ext cx="3497104" cy="797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Create Holders</a:t>
          </a:r>
          <a:endParaRPr lang="en-CH" sz="2700" kern="1200"/>
        </a:p>
      </dsp:txBody>
      <dsp:txXfrm>
        <a:off x="288701" y="52781"/>
        <a:ext cx="3419288" cy="719224"/>
      </dsp:txXfrm>
    </dsp:sp>
    <dsp:sp modelId="{BDEE09F4-A267-48B5-914A-B5AAE00B0860}">
      <dsp:nvSpPr>
        <dsp:cNvPr id="0" name=""/>
        <dsp:cNvSpPr/>
      </dsp:nvSpPr>
      <dsp:spPr>
        <a:xfrm>
          <a:off x="0" y="2104888"/>
          <a:ext cx="4995863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-4383499"/>
              <a:satOff val="-4644"/>
              <a:lumOff val="-125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562356" rIns="38773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Rubber isolation band for better grip</a:t>
          </a:r>
          <a:endParaRPr lang="en-CH" sz="2700" kern="1200"/>
        </a:p>
      </dsp:txBody>
      <dsp:txXfrm>
        <a:off x="0" y="2104888"/>
        <a:ext cx="4995863" cy="1530900"/>
      </dsp:txXfrm>
    </dsp:sp>
    <dsp:sp modelId="{12A3817C-922D-4C49-994A-74F006A903AB}">
      <dsp:nvSpPr>
        <dsp:cNvPr id="0" name=""/>
        <dsp:cNvSpPr/>
      </dsp:nvSpPr>
      <dsp:spPr>
        <a:xfrm>
          <a:off x="249793" y="1706368"/>
          <a:ext cx="3497104" cy="797040"/>
        </a:xfrm>
        <a:prstGeom prst="roundRect">
          <a:avLst/>
        </a:prstGeom>
        <a:solidFill>
          <a:schemeClr val="accent4">
            <a:hueOff val="-4383499"/>
            <a:satOff val="-4644"/>
            <a:lumOff val="-1254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Wheels</a:t>
          </a:r>
          <a:endParaRPr lang="en-CH" sz="2700" kern="1200"/>
        </a:p>
      </dsp:txBody>
      <dsp:txXfrm>
        <a:off x="288701" y="1745276"/>
        <a:ext cx="3419288" cy="7192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F9B59-52F4-4316-9621-7443F76BD280}">
      <dsp:nvSpPr>
        <dsp:cNvPr id="0" name=""/>
        <dsp:cNvSpPr/>
      </dsp:nvSpPr>
      <dsp:spPr>
        <a:xfrm>
          <a:off x="0" y="468080"/>
          <a:ext cx="4995863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624840" rIns="387734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Slim it down</a:t>
          </a:r>
          <a:endParaRPr lang="en-CH" sz="3000" kern="1200"/>
        </a:p>
      </dsp:txBody>
      <dsp:txXfrm>
        <a:off x="0" y="468080"/>
        <a:ext cx="4995863" cy="1275750"/>
      </dsp:txXfrm>
    </dsp:sp>
    <dsp:sp modelId="{1AD7DA01-599F-4850-B2A3-D587EBCBB9D2}">
      <dsp:nvSpPr>
        <dsp:cNvPr id="0" name=""/>
        <dsp:cNvSpPr/>
      </dsp:nvSpPr>
      <dsp:spPr>
        <a:xfrm>
          <a:off x="249793" y="25280"/>
          <a:ext cx="3497104" cy="88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Size</a:t>
          </a:r>
          <a:endParaRPr lang="en-CH" sz="3000" kern="1200"/>
        </a:p>
      </dsp:txBody>
      <dsp:txXfrm>
        <a:off x="293024" y="68511"/>
        <a:ext cx="3410642" cy="799138"/>
      </dsp:txXfrm>
    </dsp:sp>
    <dsp:sp modelId="{9F4E7D54-33DB-49E0-AF22-48021C496AE1}">
      <dsp:nvSpPr>
        <dsp:cNvPr id="0" name=""/>
        <dsp:cNvSpPr/>
      </dsp:nvSpPr>
      <dsp:spPr>
        <a:xfrm>
          <a:off x="0" y="2348630"/>
          <a:ext cx="4995863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-3810888"/>
              <a:satOff val="15198"/>
              <a:lumOff val="10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624840" rIns="387734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Too wide</a:t>
          </a:r>
          <a:endParaRPr lang="en-CH" sz="3000" kern="1200"/>
        </a:p>
      </dsp:txBody>
      <dsp:txXfrm>
        <a:off x="0" y="2348630"/>
        <a:ext cx="4995863" cy="1275750"/>
      </dsp:txXfrm>
    </dsp:sp>
    <dsp:sp modelId="{EE09FDEC-0C25-4E6F-AF94-25633B891512}">
      <dsp:nvSpPr>
        <dsp:cNvPr id="0" name=""/>
        <dsp:cNvSpPr/>
      </dsp:nvSpPr>
      <dsp:spPr>
        <a:xfrm>
          <a:off x="249793" y="1905831"/>
          <a:ext cx="3497104" cy="885600"/>
        </a:xfrm>
        <a:prstGeom prst="roundRect">
          <a:avLst/>
        </a:prstGeom>
        <a:solidFill>
          <a:schemeClr val="accent3">
            <a:hueOff val="-3810888"/>
            <a:satOff val="15198"/>
            <a:lumOff val="10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Opening angle</a:t>
          </a:r>
          <a:endParaRPr lang="en-CH" sz="3000" kern="1200"/>
        </a:p>
      </dsp:txBody>
      <dsp:txXfrm>
        <a:off x="293024" y="1949062"/>
        <a:ext cx="3410642" cy="7991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F9B59-52F4-4316-9621-7443F76BD280}">
      <dsp:nvSpPr>
        <dsp:cNvPr id="0" name=""/>
        <dsp:cNvSpPr/>
      </dsp:nvSpPr>
      <dsp:spPr>
        <a:xfrm>
          <a:off x="0" y="468080"/>
          <a:ext cx="4995863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624840" rIns="387734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Slim it down</a:t>
          </a:r>
          <a:endParaRPr lang="en-CH" sz="3000" kern="1200"/>
        </a:p>
      </dsp:txBody>
      <dsp:txXfrm>
        <a:off x="0" y="468080"/>
        <a:ext cx="4995863" cy="1275750"/>
      </dsp:txXfrm>
    </dsp:sp>
    <dsp:sp modelId="{1AD7DA01-599F-4850-B2A3-D587EBCBB9D2}">
      <dsp:nvSpPr>
        <dsp:cNvPr id="0" name=""/>
        <dsp:cNvSpPr/>
      </dsp:nvSpPr>
      <dsp:spPr>
        <a:xfrm>
          <a:off x="249793" y="25280"/>
          <a:ext cx="3497104" cy="88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Size</a:t>
          </a:r>
          <a:endParaRPr lang="en-CH" sz="3000" kern="1200"/>
        </a:p>
      </dsp:txBody>
      <dsp:txXfrm>
        <a:off x="293024" y="68511"/>
        <a:ext cx="3410642" cy="799138"/>
      </dsp:txXfrm>
    </dsp:sp>
    <dsp:sp modelId="{9F4E7D54-33DB-49E0-AF22-48021C496AE1}">
      <dsp:nvSpPr>
        <dsp:cNvPr id="0" name=""/>
        <dsp:cNvSpPr/>
      </dsp:nvSpPr>
      <dsp:spPr>
        <a:xfrm>
          <a:off x="0" y="2348630"/>
          <a:ext cx="4995863" cy="127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-3810888"/>
              <a:satOff val="15198"/>
              <a:lumOff val="10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624840" rIns="387734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Too wide</a:t>
          </a:r>
          <a:endParaRPr lang="en-CH" sz="3000" kern="1200"/>
        </a:p>
      </dsp:txBody>
      <dsp:txXfrm>
        <a:off x="0" y="2348630"/>
        <a:ext cx="4995863" cy="1275750"/>
      </dsp:txXfrm>
    </dsp:sp>
    <dsp:sp modelId="{EE09FDEC-0C25-4E6F-AF94-25633B891512}">
      <dsp:nvSpPr>
        <dsp:cNvPr id="0" name=""/>
        <dsp:cNvSpPr/>
      </dsp:nvSpPr>
      <dsp:spPr>
        <a:xfrm>
          <a:off x="249793" y="1905831"/>
          <a:ext cx="3497104" cy="885600"/>
        </a:xfrm>
        <a:prstGeom prst="roundRect">
          <a:avLst/>
        </a:prstGeom>
        <a:solidFill>
          <a:schemeClr val="accent3">
            <a:hueOff val="-3810888"/>
            <a:satOff val="15198"/>
            <a:lumOff val="10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Opening angle</a:t>
          </a:r>
          <a:endParaRPr lang="en-CH" sz="3000" kern="1200"/>
        </a:p>
      </dsp:txBody>
      <dsp:txXfrm>
        <a:off x="293024" y="1949062"/>
        <a:ext cx="3410642" cy="79913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F9B59-52F4-4316-9621-7443F76BD280}">
      <dsp:nvSpPr>
        <dsp:cNvPr id="0" name=""/>
        <dsp:cNvSpPr/>
      </dsp:nvSpPr>
      <dsp:spPr>
        <a:xfrm>
          <a:off x="0" y="370048"/>
          <a:ext cx="4995863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395732" rIns="38773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Slim it down</a:t>
          </a:r>
          <a:endParaRPr lang="en-CH" sz="1900" kern="1200"/>
        </a:p>
      </dsp:txBody>
      <dsp:txXfrm>
        <a:off x="0" y="370048"/>
        <a:ext cx="4995863" cy="807975"/>
      </dsp:txXfrm>
    </dsp:sp>
    <dsp:sp modelId="{1AD7DA01-599F-4850-B2A3-D587EBCBB9D2}">
      <dsp:nvSpPr>
        <dsp:cNvPr id="0" name=""/>
        <dsp:cNvSpPr/>
      </dsp:nvSpPr>
      <dsp:spPr>
        <a:xfrm>
          <a:off x="249793" y="89608"/>
          <a:ext cx="3497104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Size</a:t>
          </a:r>
          <a:endParaRPr lang="en-CH" sz="1900" kern="1200"/>
        </a:p>
      </dsp:txBody>
      <dsp:txXfrm>
        <a:off x="277173" y="116988"/>
        <a:ext cx="3442344" cy="506120"/>
      </dsp:txXfrm>
    </dsp:sp>
    <dsp:sp modelId="{E533B901-9033-42AA-96B1-3B2E1A502470}">
      <dsp:nvSpPr>
        <dsp:cNvPr id="0" name=""/>
        <dsp:cNvSpPr/>
      </dsp:nvSpPr>
      <dsp:spPr>
        <a:xfrm>
          <a:off x="0" y="1561063"/>
          <a:ext cx="4995863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-1905444"/>
              <a:satOff val="7599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395732" rIns="38773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Too wide</a:t>
          </a:r>
          <a:endParaRPr lang="en-CH" sz="1900" kern="1200"/>
        </a:p>
      </dsp:txBody>
      <dsp:txXfrm>
        <a:off x="0" y="1561063"/>
        <a:ext cx="4995863" cy="807975"/>
      </dsp:txXfrm>
    </dsp:sp>
    <dsp:sp modelId="{6FEFA90D-37BA-4C93-9CE8-FF6FAAB3AE1F}">
      <dsp:nvSpPr>
        <dsp:cNvPr id="0" name=""/>
        <dsp:cNvSpPr/>
      </dsp:nvSpPr>
      <dsp:spPr>
        <a:xfrm>
          <a:off x="249793" y="1280623"/>
          <a:ext cx="3497104" cy="560880"/>
        </a:xfrm>
        <a:prstGeom prst="roundRect">
          <a:avLst/>
        </a:prstGeom>
        <a:solidFill>
          <a:schemeClr val="accent3">
            <a:hueOff val="-1905444"/>
            <a:satOff val="7599"/>
            <a:lumOff val="52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Opening angle</a:t>
          </a:r>
          <a:endParaRPr lang="en-CH" sz="1900" kern="1200"/>
        </a:p>
      </dsp:txBody>
      <dsp:txXfrm>
        <a:off x="277173" y="1308003"/>
        <a:ext cx="3442344" cy="506120"/>
      </dsp:txXfrm>
    </dsp:sp>
    <dsp:sp modelId="{326BEC39-34B8-4D5B-9F07-70D47E1AB6E1}">
      <dsp:nvSpPr>
        <dsp:cNvPr id="0" name=""/>
        <dsp:cNvSpPr/>
      </dsp:nvSpPr>
      <dsp:spPr>
        <a:xfrm>
          <a:off x="0" y="2752078"/>
          <a:ext cx="4995863" cy="807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-3810888"/>
              <a:satOff val="15198"/>
              <a:lumOff val="10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395732" rIns="387734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>
              <a:latin typeface="+mn-lt"/>
            </a:rPr>
            <a:t>Avoid friction by lifting front</a:t>
          </a:r>
          <a:endParaRPr lang="en-CH" sz="1900" kern="1200" dirty="0">
            <a:latin typeface="+mn-lt"/>
          </a:endParaRPr>
        </a:p>
      </dsp:txBody>
      <dsp:txXfrm>
        <a:off x="0" y="2752078"/>
        <a:ext cx="4995863" cy="807975"/>
      </dsp:txXfrm>
    </dsp:sp>
    <dsp:sp modelId="{A6E62AB4-A07C-47F2-9268-A4DB01126701}">
      <dsp:nvSpPr>
        <dsp:cNvPr id="0" name=""/>
        <dsp:cNvSpPr/>
      </dsp:nvSpPr>
      <dsp:spPr>
        <a:xfrm>
          <a:off x="249793" y="2471638"/>
          <a:ext cx="3497104" cy="560880"/>
        </a:xfrm>
        <a:prstGeom prst="roundRect">
          <a:avLst/>
        </a:prstGeom>
        <a:solidFill>
          <a:schemeClr val="accent3">
            <a:hueOff val="-3810888"/>
            <a:satOff val="15198"/>
            <a:lumOff val="10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Friction</a:t>
          </a:r>
          <a:endParaRPr lang="en-CH" sz="1900" kern="1200"/>
        </a:p>
      </dsp:txBody>
      <dsp:txXfrm>
        <a:off x="277173" y="2499018"/>
        <a:ext cx="3442344" cy="5061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39A3A-8AD7-4DCE-B853-43B1E7502947}">
      <dsp:nvSpPr>
        <dsp:cNvPr id="0" name=""/>
        <dsp:cNvSpPr/>
      </dsp:nvSpPr>
      <dsp:spPr>
        <a:xfrm>
          <a:off x="0" y="2747293"/>
          <a:ext cx="4995863" cy="90172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Choose light blobs that best match color</a:t>
          </a:r>
          <a:endParaRPr lang="en-CH" sz="2000" kern="1200" dirty="0"/>
        </a:p>
      </dsp:txBody>
      <dsp:txXfrm>
        <a:off x="0" y="2747293"/>
        <a:ext cx="4995863" cy="486930"/>
      </dsp:txXfrm>
    </dsp:sp>
    <dsp:sp modelId="{B58A4665-749C-45A7-941D-AB6AEA525102}">
      <dsp:nvSpPr>
        <dsp:cNvPr id="0" name=""/>
        <dsp:cNvSpPr/>
      </dsp:nvSpPr>
      <dsp:spPr>
        <a:xfrm>
          <a:off x="0" y="3216189"/>
          <a:ext cx="4995863" cy="41479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Isn’t perfect</a:t>
          </a:r>
          <a:endParaRPr lang="en-CH" sz="1800" kern="1200" dirty="0"/>
        </a:p>
      </dsp:txBody>
      <dsp:txXfrm>
        <a:off x="0" y="3216189"/>
        <a:ext cx="4995863" cy="414792"/>
      </dsp:txXfrm>
    </dsp:sp>
    <dsp:sp modelId="{B5E80491-867D-40CC-AEDA-A759B67D0966}">
      <dsp:nvSpPr>
        <dsp:cNvPr id="0" name=""/>
        <dsp:cNvSpPr/>
      </dsp:nvSpPr>
      <dsp:spPr>
        <a:xfrm rot="10800000">
          <a:off x="0" y="1373969"/>
          <a:ext cx="4995863" cy="1386850"/>
        </a:xfrm>
        <a:prstGeom prst="upArrowCallout">
          <a:avLst/>
        </a:prstGeom>
        <a:solidFill>
          <a:schemeClr val="accent5">
            <a:hueOff val="-3144000"/>
            <a:satOff val="-19053"/>
            <a:lumOff val="235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 for circularity</a:t>
          </a:r>
          <a:endParaRPr lang="en-CH" sz="2000" kern="1200" dirty="0"/>
        </a:p>
      </dsp:txBody>
      <dsp:txXfrm rot="-10800000">
        <a:off x="0" y="1373969"/>
        <a:ext cx="4995863" cy="486784"/>
      </dsp:txXfrm>
    </dsp:sp>
    <dsp:sp modelId="{584A150E-3083-4BC4-A0E4-3EB61489BE50}">
      <dsp:nvSpPr>
        <dsp:cNvPr id="0" name=""/>
        <dsp:cNvSpPr/>
      </dsp:nvSpPr>
      <dsp:spPr>
        <a:xfrm>
          <a:off x="0" y="1860753"/>
          <a:ext cx="4995863" cy="414668"/>
        </a:xfrm>
        <a:prstGeom prst="rect">
          <a:avLst/>
        </a:prstGeom>
        <a:solidFill>
          <a:schemeClr val="accent5">
            <a:tint val="40000"/>
            <a:alpha val="90000"/>
            <a:hueOff val="-6605993"/>
            <a:satOff val="-34828"/>
            <a:lumOff val="-726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Filter non-circular blobs</a:t>
          </a:r>
          <a:endParaRPr lang="en-CH" sz="1800" kern="1200" dirty="0"/>
        </a:p>
      </dsp:txBody>
      <dsp:txXfrm>
        <a:off x="0" y="1860753"/>
        <a:ext cx="4995863" cy="414668"/>
      </dsp:txXfrm>
    </dsp:sp>
    <dsp:sp modelId="{4385F6A1-2134-4646-A77D-FEAF5B96BDBD}">
      <dsp:nvSpPr>
        <dsp:cNvPr id="0" name=""/>
        <dsp:cNvSpPr/>
      </dsp:nvSpPr>
      <dsp:spPr>
        <a:xfrm rot="10800000">
          <a:off x="0" y="645"/>
          <a:ext cx="4995863" cy="1386850"/>
        </a:xfrm>
        <a:prstGeom prst="upArrowCallout">
          <a:avLst/>
        </a:prstGeom>
        <a:solidFill>
          <a:schemeClr val="accent5">
            <a:hueOff val="-6288001"/>
            <a:satOff val="-38105"/>
            <a:lumOff val="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Filter for bright spots</a:t>
          </a:r>
          <a:endParaRPr lang="en-CH" sz="2000" kern="1200" dirty="0"/>
        </a:p>
      </dsp:txBody>
      <dsp:txXfrm rot="10800000">
        <a:off x="0" y="645"/>
        <a:ext cx="4995863" cy="9011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B5271-4079-4317-897A-421041ADF0F7}">
      <dsp:nvSpPr>
        <dsp:cNvPr id="0" name=""/>
        <dsp:cNvSpPr/>
      </dsp:nvSpPr>
      <dsp:spPr>
        <a:xfrm>
          <a:off x="0" y="0"/>
          <a:ext cx="4995334" cy="9931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USB-camera mounted on Turtlebot3</a:t>
          </a:r>
          <a:endParaRPr lang="en-CH" sz="2500" kern="1200"/>
        </a:p>
      </dsp:txBody>
      <dsp:txXfrm>
        <a:off x="48481" y="48481"/>
        <a:ext cx="4898372" cy="896166"/>
      </dsp:txXfrm>
    </dsp:sp>
    <dsp:sp modelId="{73BBD3FF-3362-42EB-AC3F-12623FC31477}">
      <dsp:nvSpPr>
        <dsp:cNvPr id="0" name=""/>
        <dsp:cNvSpPr/>
      </dsp:nvSpPr>
      <dsp:spPr>
        <a:xfrm>
          <a:off x="0" y="1249207"/>
          <a:ext cx="4995334" cy="993128"/>
        </a:xfrm>
        <a:prstGeom prst="roundRect">
          <a:avLst/>
        </a:prstGeom>
        <a:solidFill>
          <a:schemeClr val="accent5">
            <a:hueOff val="-6288001"/>
            <a:satOff val="-38105"/>
            <a:lumOff val="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Added system startup file to remove auto lighting settings in USB-camera</a:t>
          </a:r>
          <a:endParaRPr lang="en-CH" sz="2500" kern="1200"/>
        </a:p>
      </dsp:txBody>
      <dsp:txXfrm>
        <a:off x="48481" y="1297688"/>
        <a:ext cx="4898372" cy="8961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6BF16-CA34-42F3-85FB-153ED349FF98}">
      <dsp:nvSpPr>
        <dsp:cNvPr id="0" name=""/>
        <dsp:cNvSpPr/>
      </dsp:nvSpPr>
      <dsp:spPr>
        <a:xfrm>
          <a:off x="0" y="601515"/>
          <a:ext cx="4995334" cy="911430"/>
        </a:xfrm>
        <a:prstGeom prst="roundRect">
          <a:avLst/>
        </a:prstGeom>
        <a:solidFill>
          <a:schemeClr val="accent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Offset Centering X-Line</a:t>
          </a:r>
          <a:endParaRPr lang="en-CH" sz="3800" kern="1200"/>
        </a:p>
      </dsp:txBody>
      <dsp:txXfrm>
        <a:off x="44492" y="646007"/>
        <a:ext cx="4906350" cy="822446"/>
      </dsp:txXfrm>
    </dsp:sp>
    <dsp:sp modelId="{27BE021F-CFBC-4336-A552-483608B388F4}">
      <dsp:nvSpPr>
        <dsp:cNvPr id="0" name=""/>
        <dsp:cNvSpPr/>
      </dsp:nvSpPr>
      <dsp:spPr>
        <a:xfrm>
          <a:off x="0" y="1622385"/>
          <a:ext cx="4995334" cy="911430"/>
        </a:xfrm>
        <a:prstGeom prst="roundRect">
          <a:avLst/>
        </a:prstGeom>
        <a:solidFill>
          <a:srgbClr val="DCEC06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Y-Collection Threshold</a:t>
          </a:r>
          <a:endParaRPr lang="en-CH" sz="3800" kern="1200"/>
        </a:p>
      </dsp:txBody>
      <dsp:txXfrm>
        <a:off x="44492" y="1666877"/>
        <a:ext cx="4906350" cy="82244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F3702-9FFE-4641-9420-D10F5D1D9753}">
      <dsp:nvSpPr>
        <dsp:cNvPr id="0" name=""/>
        <dsp:cNvSpPr/>
      </dsp:nvSpPr>
      <dsp:spPr>
        <a:xfrm>
          <a:off x="653462" y="13989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B690E-F100-4100-A327-652DAB3A18F6}">
      <dsp:nvSpPr>
        <dsp:cNvPr id="0" name=""/>
        <dsp:cNvSpPr/>
      </dsp:nvSpPr>
      <dsp:spPr>
        <a:xfrm>
          <a:off x="1041025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F3BCA-F779-496B-856C-7AC78311EFDF}">
      <dsp:nvSpPr>
        <dsp:cNvPr id="0" name=""/>
        <dsp:cNvSpPr/>
      </dsp:nvSpPr>
      <dsp:spPr>
        <a:xfrm>
          <a:off x="72118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No other strong light source than LED</a:t>
          </a:r>
          <a:endParaRPr lang="en-CH" sz="2200" kern="1200"/>
        </a:p>
      </dsp:txBody>
      <dsp:txXfrm>
        <a:off x="72118" y="2524899"/>
        <a:ext cx="2981250" cy="720000"/>
      </dsp:txXfrm>
    </dsp:sp>
    <dsp:sp modelId="{BC2DA035-4852-4E1C-8908-86C4D853597E}">
      <dsp:nvSpPr>
        <dsp:cNvPr id="0" name=""/>
        <dsp:cNvSpPr/>
      </dsp:nvSpPr>
      <dsp:spPr>
        <a:xfrm>
          <a:off x="4156431" y="13989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F2BA8-C071-4E34-A9D1-25044228049F}">
      <dsp:nvSpPr>
        <dsp:cNvPr id="0" name=""/>
        <dsp:cNvSpPr/>
      </dsp:nvSpPr>
      <dsp:spPr>
        <a:xfrm>
          <a:off x="4543993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75F7DC-3A27-463E-AE2E-9076C17F746D}">
      <dsp:nvSpPr>
        <dsp:cNvPr id="0" name=""/>
        <dsp:cNvSpPr/>
      </dsp:nvSpPr>
      <dsp:spPr>
        <a:xfrm>
          <a:off x="3575087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Larger spatial area</a:t>
          </a:r>
          <a:endParaRPr lang="en-CH" sz="2200" kern="1200"/>
        </a:p>
      </dsp:txBody>
      <dsp:txXfrm>
        <a:off x="3575087" y="2524899"/>
        <a:ext cx="2981250" cy="720000"/>
      </dsp:txXfrm>
    </dsp:sp>
    <dsp:sp modelId="{CE6E4968-675F-4DA6-A652-6B5CE9D19C68}">
      <dsp:nvSpPr>
        <dsp:cNvPr id="0" name=""/>
        <dsp:cNvSpPr/>
      </dsp:nvSpPr>
      <dsp:spPr>
        <a:xfrm>
          <a:off x="7659400" y="13989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485C2-5E7A-4F1B-9A60-F4C894EAB498}">
      <dsp:nvSpPr>
        <dsp:cNvPr id="0" name=""/>
        <dsp:cNvSpPr/>
      </dsp:nvSpPr>
      <dsp:spPr>
        <a:xfrm>
          <a:off x="8046962" y="52746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998EDC-623A-488A-B5B0-A251F5139946}">
      <dsp:nvSpPr>
        <dsp:cNvPr id="0" name=""/>
        <dsp:cNvSpPr/>
      </dsp:nvSpPr>
      <dsp:spPr>
        <a:xfrm>
          <a:off x="7078056" y="2524899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Difficulty with small obstacles</a:t>
          </a:r>
          <a:endParaRPr lang="en-CH" sz="2200" kern="1200"/>
        </a:p>
      </dsp:txBody>
      <dsp:txXfrm>
        <a:off x="7078056" y="2524899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9EA09F-D21F-4919-B67E-5145503ACD37}">
      <dsp:nvSpPr>
        <dsp:cNvPr id="0" name=""/>
        <dsp:cNvSpPr/>
      </dsp:nvSpPr>
      <dsp:spPr>
        <a:xfrm>
          <a:off x="0" y="444230"/>
          <a:ext cx="4995863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6924C-3BD1-4995-9E1F-9B5ED0A17247}">
      <dsp:nvSpPr>
        <dsp:cNvPr id="0" name=""/>
        <dsp:cNvSpPr/>
      </dsp:nvSpPr>
      <dsp:spPr>
        <a:xfrm>
          <a:off x="249793" y="60470"/>
          <a:ext cx="3497104" cy="7675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Sea of little lights</a:t>
          </a:r>
          <a:endParaRPr lang="en-CH" sz="2600" kern="1200"/>
        </a:p>
      </dsp:txBody>
      <dsp:txXfrm>
        <a:off x="287260" y="97937"/>
        <a:ext cx="3422170" cy="692586"/>
      </dsp:txXfrm>
    </dsp:sp>
    <dsp:sp modelId="{03924F96-791F-459C-89D4-DB22778864DB}">
      <dsp:nvSpPr>
        <dsp:cNvPr id="0" name=""/>
        <dsp:cNvSpPr/>
      </dsp:nvSpPr>
      <dsp:spPr>
        <a:xfrm>
          <a:off x="0" y="1628050"/>
          <a:ext cx="4995863" cy="196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6288001"/>
              <a:satOff val="-38105"/>
              <a:lumOff val="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541528" rIns="387734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Collects a light</a:t>
          </a:r>
          <a:endParaRPr lang="en-CH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Throws it into the air</a:t>
          </a:r>
          <a:endParaRPr lang="en-CH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Repeats</a:t>
          </a:r>
          <a:endParaRPr lang="en-CH" sz="2600" kern="1200"/>
        </a:p>
      </dsp:txBody>
      <dsp:txXfrm>
        <a:off x="0" y="1628050"/>
        <a:ext cx="4995863" cy="1965600"/>
      </dsp:txXfrm>
    </dsp:sp>
    <dsp:sp modelId="{B89302C8-BEFC-41FC-AA6D-4E1A8CE82924}">
      <dsp:nvSpPr>
        <dsp:cNvPr id="0" name=""/>
        <dsp:cNvSpPr/>
      </dsp:nvSpPr>
      <dsp:spPr>
        <a:xfrm>
          <a:off x="249793" y="1239830"/>
          <a:ext cx="3497104" cy="767520"/>
        </a:xfrm>
        <a:prstGeom prst="roundRect">
          <a:avLst/>
        </a:prstGeom>
        <a:solidFill>
          <a:schemeClr val="accent5">
            <a:hueOff val="-6288001"/>
            <a:satOff val="-38105"/>
            <a:lumOff val="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Sad little robot</a:t>
          </a:r>
          <a:endParaRPr lang="en-CH" sz="2600" kern="1200" dirty="0"/>
        </a:p>
      </dsp:txBody>
      <dsp:txXfrm>
        <a:off x="287260" y="1277297"/>
        <a:ext cx="3422170" cy="692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884ED-627B-4A88-88DE-56CDB5EABD32}">
      <dsp:nvSpPr>
        <dsp:cNvPr id="0" name=""/>
        <dsp:cNvSpPr/>
      </dsp:nvSpPr>
      <dsp:spPr>
        <a:xfrm>
          <a:off x="0" y="2202764"/>
          <a:ext cx="4995863" cy="14452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Lightshow</a:t>
          </a:r>
          <a:endParaRPr lang="en-CH" sz="3200" kern="1200"/>
        </a:p>
      </dsp:txBody>
      <dsp:txXfrm>
        <a:off x="0" y="2202764"/>
        <a:ext cx="4995863" cy="780436"/>
      </dsp:txXfrm>
    </dsp:sp>
    <dsp:sp modelId="{C5AD2D34-E2F7-48EE-A3FB-755AB7BC82E8}">
      <dsp:nvSpPr>
        <dsp:cNvPr id="0" name=""/>
        <dsp:cNvSpPr/>
      </dsp:nvSpPr>
      <dsp:spPr>
        <a:xfrm>
          <a:off x="0" y="2954295"/>
          <a:ext cx="4995863" cy="66481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17068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Lights flying through the air</a:t>
          </a:r>
          <a:endParaRPr lang="en-CH" sz="2400" kern="1200"/>
        </a:p>
      </dsp:txBody>
      <dsp:txXfrm>
        <a:off x="0" y="2954295"/>
        <a:ext cx="4995863" cy="664815"/>
      </dsp:txXfrm>
    </dsp:sp>
    <dsp:sp modelId="{4F02CC4C-C2F4-4CAB-A73D-951190072547}">
      <dsp:nvSpPr>
        <dsp:cNvPr id="0" name=""/>
        <dsp:cNvSpPr/>
      </dsp:nvSpPr>
      <dsp:spPr>
        <a:xfrm rot="10800000">
          <a:off x="0" y="1645"/>
          <a:ext cx="4995863" cy="2222797"/>
        </a:xfrm>
        <a:prstGeom prst="upArrowCallout">
          <a:avLst/>
        </a:prstGeom>
        <a:solidFill>
          <a:schemeClr val="accent5">
            <a:hueOff val="-6288001"/>
            <a:satOff val="-38105"/>
            <a:lumOff val="4705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Hope through lights</a:t>
          </a:r>
          <a:endParaRPr lang="en-CH" sz="3200" kern="1200"/>
        </a:p>
      </dsp:txBody>
      <dsp:txXfrm rot="10800000">
        <a:off x="0" y="1645"/>
        <a:ext cx="4995863" cy="14443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C859A-BA3A-461E-80D7-267E12854BBB}">
      <dsp:nvSpPr>
        <dsp:cNvPr id="0" name=""/>
        <dsp:cNvSpPr/>
      </dsp:nvSpPr>
      <dsp:spPr>
        <a:xfrm>
          <a:off x="2420594" y="501624"/>
          <a:ext cx="2327192" cy="186175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FD14B-1E7B-4995-A10E-EBE8ED7B5306}">
      <dsp:nvSpPr>
        <dsp:cNvPr id="0" name=""/>
        <dsp:cNvSpPr/>
      </dsp:nvSpPr>
      <dsp:spPr>
        <a:xfrm>
          <a:off x="2630031" y="2085970"/>
          <a:ext cx="2071201" cy="65161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Fireflies</a:t>
          </a:r>
          <a:endParaRPr lang="en-CH" sz="2500" kern="1200"/>
        </a:p>
      </dsp:txBody>
      <dsp:txXfrm>
        <a:off x="2630031" y="2085970"/>
        <a:ext cx="2071201" cy="651614"/>
      </dsp:txXfrm>
    </dsp:sp>
    <dsp:sp modelId="{EA7C614D-17BF-491A-9A71-BB2B84F2C9D3}">
      <dsp:nvSpPr>
        <dsp:cNvPr id="0" name=""/>
        <dsp:cNvSpPr/>
      </dsp:nvSpPr>
      <dsp:spPr>
        <a:xfrm>
          <a:off x="17837" y="2603396"/>
          <a:ext cx="2327192" cy="1861754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D15C1-DD68-4FAA-A937-600DD4A96B72}">
      <dsp:nvSpPr>
        <dsp:cNvPr id="0" name=""/>
        <dsp:cNvSpPr/>
      </dsp:nvSpPr>
      <dsp:spPr>
        <a:xfrm>
          <a:off x="257656" y="4237078"/>
          <a:ext cx="2071201" cy="65161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3810888"/>
            <a:satOff val="15198"/>
            <a:lumOff val="10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Shooting Stars</a:t>
          </a:r>
          <a:endParaRPr lang="en-CH" sz="2500" kern="1200"/>
        </a:p>
      </dsp:txBody>
      <dsp:txXfrm>
        <a:off x="257656" y="4237078"/>
        <a:ext cx="2071201" cy="6516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D9F71-C078-45CE-9449-62DBD429BAEA}">
      <dsp:nvSpPr>
        <dsp:cNvPr id="0" name=""/>
        <dsp:cNvSpPr/>
      </dsp:nvSpPr>
      <dsp:spPr>
        <a:xfrm>
          <a:off x="0" y="798830"/>
          <a:ext cx="4995863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624840" rIns="38773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Endless Cycle</a:t>
          </a:r>
          <a:endParaRPr lang="en-CH" sz="2400" kern="1200"/>
        </a:p>
      </dsp:txBody>
      <dsp:txXfrm>
        <a:off x="0" y="798830"/>
        <a:ext cx="4995863" cy="1134000"/>
      </dsp:txXfrm>
    </dsp:sp>
    <dsp:sp modelId="{4BCBFAB8-5995-4857-ADFC-9BE775F5E53D}">
      <dsp:nvSpPr>
        <dsp:cNvPr id="0" name=""/>
        <dsp:cNvSpPr/>
      </dsp:nvSpPr>
      <dsp:spPr>
        <a:xfrm>
          <a:off x="249793" y="356030"/>
          <a:ext cx="3497104" cy="88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Suffering</a:t>
          </a:r>
          <a:endParaRPr lang="en-CH" sz="3000" kern="1200"/>
        </a:p>
      </dsp:txBody>
      <dsp:txXfrm>
        <a:off x="293024" y="399261"/>
        <a:ext cx="3410642" cy="799138"/>
      </dsp:txXfrm>
    </dsp:sp>
    <dsp:sp modelId="{BB5EF965-1497-4130-B587-DFF602F1930F}">
      <dsp:nvSpPr>
        <dsp:cNvPr id="0" name=""/>
        <dsp:cNvSpPr/>
      </dsp:nvSpPr>
      <dsp:spPr>
        <a:xfrm>
          <a:off x="0" y="2537631"/>
          <a:ext cx="4995863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6288001"/>
              <a:satOff val="-38105"/>
              <a:lumOff val="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71040-F045-443F-AD38-15A41F61097F}">
      <dsp:nvSpPr>
        <dsp:cNvPr id="0" name=""/>
        <dsp:cNvSpPr/>
      </dsp:nvSpPr>
      <dsp:spPr>
        <a:xfrm>
          <a:off x="249793" y="2094831"/>
          <a:ext cx="3497104" cy="885600"/>
        </a:xfrm>
        <a:prstGeom prst="roundRect">
          <a:avLst/>
        </a:prstGeom>
        <a:solidFill>
          <a:schemeClr val="accent5">
            <a:hueOff val="-6288001"/>
            <a:satOff val="-38105"/>
            <a:lumOff val="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Hope gives it a twist</a:t>
          </a:r>
          <a:endParaRPr lang="en-CH" sz="3000" kern="1200"/>
        </a:p>
      </dsp:txBody>
      <dsp:txXfrm>
        <a:off x="293024" y="2138062"/>
        <a:ext cx="3410642" cy="7991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FACA9-9FF1-43A6-9400-3B9BA2E929AF}">
      <dsp:nvSpPr>
        <dsp:cNvPr id="0" name=""/>
        <dsp:cNvSpPr/>
      </dsp:nvSpPr>
      <dsp:spPr>
        <a:xfrm>
          <a:off x="109981" y="1702060"/>
          <a:ext cx="2547845" cy="2038276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t="-21000" b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F0896-004D-4A07-BA4F-1AFFB936E28A}">
      <dsp:nvSpPr>
        <dsp:cNvPr id="0" name=""/>
        <dsp:cNvSpPr/>
      </dsp:nvSpPr>
      <dsp:spPr>
        <a:xfrm>
          <a:off x="259301" y="3308934"/>
          <a:ext cx="2267582" cy="7133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err="1"/>
            <a:t>Sisyphos</a:t>
          </a:r>
          <a:endParaRPr lang="en-CH" sz="3300" kern="1200"/>
        </a:p>
      </dsp:txBody>
      <dsp:txXfrm>
        <a:off x="259301" y="3308934"/>
        <a:ext cx="2267582" cy="713396"/>
      </dsp:txXfrm>
    </dsp:sp>
    <dsp:sp modelId="{78C88A5A-924C-40E4-B9BF-FF5A720A4DEA}">
      <dsp:nvSpPr>
        <dsp:cNvPr id="0" name=""/>
        <dsp:cNvSpPr/>
      </dsp:nvSpPr>
      <dsp:spPr>
        <a:xfrm>
          <a:off x="2803937" y="431786"/>
          <a:ext cx="2547845" cy="2038276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21000" r="-21000"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47AAD-A3E4-42A4-938B-6037EEA54162}">
      <dsp:nvSpPr>
        <dsp:cNvPr id="0" name=""/>
        <dsp:cNvSpPr/>
      </dsp:nvSpPr>
      <dsp:spPr>
        <a:xfrm>
          <a:off x="3012657" y="2327866"/>
          <a:ext cx="2267582" cy="71339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-3810888"/>
            <a:satOff val="15198"/>
            <a:lumOff val="1058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Wall-E</a:t>
          </a:r>
          <a:endParaRPr lang="en-CH" sz="3300" kern="1200"/>
        </a:p>
      </dsp:txBody>
      <dsp:txXfrm>
        <a:off x="3012657" y="2327866"/>
        <a:ext cx="2267582" cy="7133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507B6-BE0F-4C77-AF4C-17D1F99D2589}">
      <dsp:nvSpPr>
        <dsp:cNvPr id="0" name=""/>
        <dsp:cNvSpPr/>
      </dsp:nvSpPr>
      <dsp:spPr>
        <a:xfrm>
          <a:off x="0" y="306952"/>
          <a:ext cx="5347578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5031" tIns="416560" rIns="41503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Test size first</a:t>
          </a:r>
          <a:endParaRPr lang="en-CH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Add LED pin cutouts</a:t>
          </a:r>
          <a:endParaRPr lang="en-CH" sz="2000" kern="1200"/>
        </a:p>
      </dsp:txBody>
      <dsp:txXfrm>
        <a:off x="0" y="306952"/>
        <a:ext cx="5347578" cy="1165500"/>
      </dsp:txXfrm>
    </dsp:sp>
    <dsp:sp modelId="{617624C5-6DE9-4C68-A0A1-451555AF0370}">
      <dsp:nvSpPr>
        <dsp:cNvPr id="0" name=""/>
        <dsp:cNvSpPr/>
      </dsp:nvSpPr>
      <dsp:spPr>
        <a:xfrm>
          <a:off x="267378" y="11752"/>
          <a:ext cx="3743304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488" tIns="0" rIns="14148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Coin-Battery Holder</a:t>
          </a:r>
          <a:endParaRPr lang="en-CH" sz="2000" kern="1200"/>
        </a:p>
      </dsp:txBody>
      <dsp:txXfrm>
        <a:off x="296199" y="40573"/>
        <a:ext cx="3685662" cy="532758"/>
      </dsp:txXfrm>
    </dsp:sp>
    <dsp:sp modelId="{C5909032-8DC2-4DCC-8E71-32C69E25930A}">
      <dsp:nvSpPr>
        <dsp:cNvPr id="0" name=""/>
        <dsp:cNvSpPr/>
      </dsp:nvSpPr>
      <dsp:spPr>
        <a:xfrm>
          <a:off x="0" y="1875652"/>
          <a:ext cx="5347578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3144000"/>
              <a:satOff val="-19053"/>
              <a:lumOff val="23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5031" tIns="416560" rIns="41503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Connect with dowel</a:t>
          </a:r>
          <a:endParaRPr lang="en-CH" sz="2000" kern="1200"/>
        </a:p>
      </dsp:txBody>
      <dsp:txXfrm>
        <a:off x="0" y="1875652"/>
        <a:ext cx="5347578" cy="850500"/>
      </dsp:txXfrm>
    </dsp:sp>
    <dsp:sp modelId="{334FA831-22EE-45F8-8001-70C7A0ACD2E6}">
      <dsp:nvSpPr>
        <dsp:cNvPr id="0" name=""/>
        <dsp:cNvSpPr/>
      </dsp:nvSpPr>
      <dsp:spPr>
        <a:xfrm>
          <a:off x="267378" y="1580452"/>
          <a:ext cx="3743304" cy="590400"/>
        </a:xfrm>
        <a:prstGeom prst="roundRect">
          <a:avLst/>
        </a:prstGeom>
        <a:solidFill>
          <a:schemeClr val="accent5">
            <a:hueOff val="-3144000"/>
            <a:satOff val="-19053"/>
            <a:lumOff val="235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488" tIns="0" rIns="14148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Ball Halves</a:t>
          </a:r>
          <a:endParaRPr lang="en-CH" sz="2000" kern="1200"/>
        </a:p>
      </dsp:txBody>
      <dsp:txXfrm>
        <a:off x="296199" y="1609273"/>
        <a:ext cx="3685662" cy="532758"/>
      </dsp:txXfrm>
    </dsp:sp>
    <dsp:sp modelId="{6603AC0B-6D53-4F85-8612-547105ACEC9F}">
      <dsp:nvSpPr>
        <dsp:cNvPr id="0" name=""/>
        <dsp:cNvSpPr/>
      </dsp:nvSpPr>
      <dsp:spPr>
        <a:xfrm>
          <a:off x="0" y="3129352"/>
          <a:ext cx="5347578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6288001"/>
              <a:satOff val="-38105"/>
              <a:lumOff val="470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5031" tIns="416560" rIns="41503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Replace with transparent filament</a:t>
          </a:r>
          <a:endParaRPr lang="en-CH" sz="2000" kern="1200"/>
        </a:p>
      </dsp:txBody>
      <dsp:txXfrm>
        <a:off x="0" y="3129352"/>
        <a:ext cx="5347578" cy="850500"/>
      </dsp:txXfrm>
    </dsp:sp>
    <dsp:sp modelId="{2F7084D8-36D4-461A-AE69-CD92E428197F}">
      <dsp:nvSpPr>
        <dsp:cNvPr id="0" name=""/>
        <dsp:cNvSpPr/>
      </dsp:nvSpPr>
      <dsp:spPr>
        <a:xfrm>
          <a:off x="267378" y="2834152"/>
          <a:ext cx="3743304" cy="590400"/>
        </a:xfrm>
        <a:prstGeom prst="roundRect">
          <a:avLst/>
        </a:prstGeom>
        <a:solidFill>
          <a:schemeClr val="accent5">
            <a:hueOff val="-6288001"/>
            <a:satOff val="-38105"/>
            <a:lumOff val="470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1488" tIns="0" rIns="141488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Holes</a:t>
          </a:r>
          <a:endParaRPr lang="en-CH" sz="2000" kern="1200"/>
        </a:p>
      </dsp:txBody>
      <dsp:txXfrm>
        <a:off x="296199" y="2862973"/>
        <a:ext cx="3685662" cy="53275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B6D91-A78E-4835-8B4C-86A46E8863F9}">
      <dsp:nvSpPr>
        <dsp:cNvPr id="0" name=""/>
        <dsp:cNvSpPr/>
      </dsp:nvSpPr>
      <dsp:spPr>
        <a:xfrm>
          <a:off x="0" y="1616030"/>
          <a:ext cx="4995863" cy="100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833120" rIns="387734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H" sz="4000" kern="1200"/>
        </a:p>
      </dsp:txBody>
      <dsp:txXfrm>
        <a:off x="0" y="1616030"/>
        <a:ext cx="4995863" cy="1008000"/>
      </dsp:txXfrm>
    </dsp:sp>
    <dsp:sp modelId="{D1EFEF0F-EE69-4335-9C9E-F85E19339229}">
      <dsp:nvSpPr>
        <dsp:cNvPr id="0" name=""/>
        <dsp:cNvSpPr/>
      </dsp:nvSpPr>
      <dsp:spPr>
        <a:xfrm>
          <a:off x="249793" y="1025630"/>
          <a:ext cx="3497104" cy="1180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Create Holders</a:t>
          </a:r>
          <a:endParaRPr lang="en-CH" sz="4000" kern="1200"/>
        </a:p>
      </dsp:txBody>
      <dsp:txXfrm>
        <a:off x="307435" y="1083272"/>
        <a:ext cx="3381820" cy="10655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B6D91-A78E-4835-8B4C-86A46E8863F9}">
      <dsp:nvSpPr>
        <dsp:cNvPr id="0" name=""/>
        <dsp:cNvSpPr/>
      </dsp:nvSpPr>
      <dsp:spPr>
        <a:xfrm>
          <a:off x="0" y="986030"/>
          <a:ext cx="4995863" cy="226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7734" tIns="833120" rIns="387734" bIns="28448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000" kern="1200"/>
            <a:t>Print sideways for stability</a:t>
          </a:r>
          <a:endParaRPr lang="en-CH" sz="4000" kern="1200"/>
        </a:p>
      </dsp:txBody>
      <dsp:txXfrm>
        <a:off x="0" y="986030"/>
        <a:ext cx="4995863" cy="2268000"/>
      </dsp:txXfrm>
    </dsp:sp>
    <dsp:sp modelId="{D1EFEF0F-EE69-4335-9C9E-F85E19339229}">
      <dsp:nvSpPr>
        <dsp:cNvPr id="0" name=""/>
        <dsp:cNvSpPr/>
      </dsp:nvSpPr>
      <dsp:spPr>
        <a:xfrm>
          <a:off x="249793" y="395630"/>
          <a:ext cx="3497104" cy="1180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2182" tIns="0" rIns="132182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Create Holders</a:t>
          </a:r>
          <a:endParaRPr lang="en-CH" sz="4000" kern="1200"/>
        </a:p>
      </dsp:txBody>
      <dsp:txXfrm>
        <a:off x="307435" y="453272"/>
        <a:ext cx="3381820" cy="10655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0:36:26.845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493 159 8045,'-12'-19'49,"1"-5"0,-1 5 0,-6-5 0,7 7 97,-1 5 0,0-2 276,-5 8 1,-7-5-202,1 5 0,-3 0 45,3 6 0,1 2-273,-7 4 1,2 3 89,-3 9 0,-1 2-68,8 3 1,-3-1 76,3 7 1,3 0-20,-3 6 1,9-1-15,2-5 0,8 4-137,-2-3 1,5 3 78,1 2 0,7-2 0,5-3 1,6 1 65,5-8 1,-1 5-30,7-11 1,-6 3 43,7-14 1,-1 5 15,6-5 0,0 0 7,1-6 1,1-8-62,4-3 1,-6-5 15,0-2 0,4-5-113,-9-1 0,-1-7-205,-11 2 1,-1-4 78,1-3 0,-3-5 82,-3 0 1,-4 0 10,-8 6 1,-2 6 121,-4-1 0,-4 7 152,-7-6 1,-1 13-87,1-2 1,-3 7 150,-3-1 1,3 4-791,-3 8 1,3 0 254,2 0 1,1 2-808,-1 4 0,1 4 1089,-1 7 0,0 1 0,1-1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3:33.064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785 865 7497,'-7'0'429,"2"0"1,4 0-189,-3 0-49,3 0 91,-4 0-96,5-5 1,0 3-46,0-6 1,3 0 158,1-3 1,5-1-88,-1 1 1,3-2 73,5-3 1,-2-5-154,5-6 0,2-5-8,5 1 0,0-6-278,5-2 0,1-5 115,6-3 0,-2 5-515,3-4 0,-4 8 205,0-1 1,0 5-1,-2 3-1196,-2 4 1059,-8 8 483,-7 7 0,-4 2 0,-1 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3:39.711"/>
    </inkml:context>
    <inkml:brush xml:id="br0">
      <inkml:brushProperty name="width" value="0.08" units="cm"/>
      <inkml:brushProperty name="height" value="0.08" units="cm"/>
      <inkml:brushProperty name="color" value="#849398"/>
    </inkml:brush>
  </inkml:definitions>
  <inkml:trace contextRef="#ctx0" brushRef="#br0">727 1 8593,'-12'19'-990,"1"0"808,-1-5 1,0 9 438,-4 0 1,-2 5-23,-5 7 1,0 0-258,0-1 0,-5 6 133,-3 2 1,-2 3-190,-2 1 1,2 1 78,2 3 1,-1-2-4,5 2 0,-1-7-18,1 0 0,3-1 77,-3 4 0,-1-4-279,1 1 0,0-6 52,4 1 0,1-2-284,3-1 1,-3-1 453,3 1 0,2-1 0,1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3:44.638"/>
    </inkml:context>
    <inkml:brush xml:id="br0">
      <inkml:brushProperty name="width" value="0.06" units="cm"/>
      <inkml:brushProperty name="height" value="0.06" units="cm"/>
      <inkml:brushProperty name="color" value="#FFFFFF"/>
    </inkml:brush>
  </inkml:definitions>
  <inkml:trace contextRef="#ctx0" brushRef="#br0">358 1 8220,'-11'5'0,"3"-3"-249,0 6 0,1 0 147,-5 3 1,-1 6 189,-2 2 1,1 4-169,-5 4 0,-1 3 128,-3 4 1,4-3-164,0 0 1,0 3 96,-4 5 0,1 3-227,3-4 0,-2 1 80,6-5 0,-1 0 165,5-4 0,-1 4 0,1-5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3:48.205"/>
    </inkml:context>
    <inkml:brush xml:id="br0">
      <inkml:brushProperty name="width" value="0.06" units="cm"/>
      <inkml:brushProperty name="height" value="0.06" units="cm"/>
      <inkml:brushProperty name="color" value="#FFFFFF"/>
    </inkml:brush>
  </inkml:definitions>
  <inkml:trace contextRef="#ctx0" brushRef="#br0">854 1 8321,'-8'0'-851,"1"0"861,-1 0 0,-4 6 1,-1 6 153,-2 6 1,-4 5-145,-8 4 1,3 3 13,-3 9 1,-1-1-21,1 8 7,-5-7 0,6 14 0,-5-5-137,-1 3 0,-6-1 121,-4 4 0,-2-4-123,2 4 1,2-1 15,5 5 96,1 0 0,1-2-137,2-2 1,3-7 120,5-4 1,3-2-315,1 1 1,1 1 101,-1-4 1,2-1 233,6-3 0,-1-6 0,1-1 0</inkml:trace>
  <inkml:trace contextRef="#ctx0" brushRef="#br0" timeOffset="1636">1442 35 8349,'-10'8'-974,"2"0"0,-1-1 844,5 5 135,-5-1 1,4 1-1,-4-1 15,1 1 1,5 1-14,-5 2-247,5-2 240,-7 9 0,4-9 0,-6 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0:04.389"/>
    </inkml:context>
    <inkml:brush xml:id="br0">
      <inkml:brushProperty name="width" value="0.08" units="cm"/>
      <inkml:brushProperty name="height" value="0.08" units="cm"/>
      <inkml:brushProperty name="color" value="#849398"/>
    </inkml:brush>
  </inkml:definitions>
  <inkml:trace contextRef="#ctx0" brushRef="#br0">885 668 11381,'-8'0'-630,"2"0"678,6 0-99,0 0 24,0-6-394,6 5 677,2-5-184,5 6 1,-1-2 101,-3-2 1,3 2-88,-3-2 0,-2 3-30,2 1 0,0-5 17,4 1 0,2-2-22,3 1 1,-3 2 97,3-6 0,1 5-135,-1-5 0,4 6-85,-4-2 0,5-1 22,-6 2 1,7-5-19,-1 5 1,-4-5 35,-1 4 0,1-1-79,-1 2 0,0 2-4,-5-2 1,1-2 8,-1 1 0,0 1 84,1 4 1,-1-5-43,1 1 0,-1 0 10,0 4 0,1 0-39,-1 0 0,1-5 60,-1 1 1,-4-1 20,0 5 0,0 0 5,4 0 0,1-4 28,-1-1 0,-4 1 28,0 4 1,0 0 73,4 0 1,1 0-120,-1 0 1,0-2 161,1-2 1,-1 2-125,1-2 1,3 2 104,1 2 1,2 0 37,-3 0 0,0 0 173,5 0 0,0-4-125,5-1 0,6-1 113,3 2 0,2 1 108,3-6 0,0 0-130,4-4 0,-3-1 104,2 1 1,-1 0-76,2-1 1,1 1 62,3-1 1,2-3-46,-6-1 1,5-6 31,-1 2 1,2-2-59,-2 1 1,-1-2 17,-4 3 0,0 1-192,5-1 1,-2 1 74,2-2 0,-7 4-760,-6 6 0,-6-1 371,1 1 0,-13 5 103,-5 4 0,-8 4 14,-1 4 1,-8 4-1,-4 5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0:10.958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0 1541 8526,'5'-9'-659,"1"0"1,0-1 290,0-2 368,4 4 0,-3 1 0,7 2 0,-5 4 0,0-4 0,-5 4 0,5 1 0,-4 0 0,4 0 0,-1 0 0,6 0 22,-1 0 0,1 0 2,-1 0 0,2-5 15,3 1 1,-2-2-32,6 2 0,-4 1 50,5-6 1,-2 1-40,1-1 1,2-1-27,-6 5 0,5-4 35,0 5 1,0-5-3,0 5 1,1-2-30,-7 1 0,7 2-4,-1-6 0,6 2-1,3-2 0,5-3 14,-1 3 1,2 2-39,2-2 1,-1 0 33,-3-5 1,1-4-43,-6 1 1,7-1 35,-3 4 0,4-4-2,1 1 1,0-7 4,1 1 1,0-2 0,4-2 0,-3 1 100,2-1 1,-2 0-97,-2 0 1,5 0 66,-1 1 1,7 0-52,-2 4 1,-3-2 76,-1 6 0,-3 0-92,-2 5 1,-5 0-1,1-1 1,-6 1 39,1-1 1,3 1-5,2 0 0,-3-1-17,-2 1 0,-3 0-7,-1-1 1,0 5 182,0 0 0,-2 0-98,-3-4 0,2 4-14,-6 0 0,4 5 10,-4-5 1,6 4 4,-1-4 0,-3 6 61,3-1 1,-1-2 2,5 1 1,-5-1 168,0 2 0,-4 3-66,5-4 0,-6-1 166,6 2 0,-5-2-90,4 1 1,-6 4 51,2-4 0,2-1 35,-3 2 1,6-2 40,-5 1 1,1 4-200,-1-4 1,-2 4 20,7 1 1,-1-4 129,5-1 1,-1-4-82,1 5 1,6-7-23,3 2 1,-2-3-45,2-1 0,-2 0 24,2-1 0,7-1 30,-3-3 0,8 2-18,-4-6 1,5 4-472,-4-4 1,6 4 197,-2-5 0,-5 7-1079,-3-2 1,-1 2 580,-4-2 0,8 3-1214,5-3 0,-1-1 697,1 1 1,-1-1-491,1 1 1,1 1 1462,-5-5 0,6 6 0,-4-4 0</inkml:trace>
  <inkml:trace contextRef="#ctx0" brushRef="#br0" timeOffset="1168">2023 1608 7228,'9'0'-325,"0"0"1,-5-5 340,5 1 1,-4-1 363,4 5-326,0 0 0,4-4-5,0 0 0,1-2-43,-1 1 0,1 2 0,-1-6 0,5 5-16,0-5 0,4 0-5,-4-5 0,7 1-128,2 0 1,0-1 88,4 1 0,-3-5-52,-1 0 1,1-1 54,4 1 1,-4 2-1,3-7 1,-2 7 26,-3-2 0,3-1-2,2 1 1,-7 0 124,2 5 1,-2-1-125,3 1 0,-3-1 228,3 1 0,-8 1-114,8 3 1,-9-1 112,0 5 0,1-4-34,-1 5 1,4-2-50,-4 1 1,1 2 4,-1-5 1,-1 3 7,5-4 0,-6 5-17,2-5 1,3 4 1,1-4 1,1 0-4,3-4 1,-2 0-17,7-1 0,-1 1-71,1-1 0,4 0 55,5-4 1,-4 3-39,-1-3 0,-3-1 41,3 1 0,-3-5-8,3 6 1,0-6 59,0 5 1,-1 0 155,-2 5 1,-2 0 109,5-1 0,-6 2-88,-3 3 1,1-2 25,-5 2 1,5 1-122,4-1 1,-1 0-78,6-4 0,1-2-53,8-3 0,1 3-328,3-3 0,-1 4 151,-4 0 0,-6 1-190,2-1 1,-4 2-747,-1 4 0,-4-3 75,-8 7 948,2-1 0,2 5 0,7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0:20.83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14 1581 8323,'0'-13'-149,"-6"0"0,5 4 153,-4 0-100,4 6 1,2-8-61,4 7 0,-2-5 154,6 5 1,1-5-18,8 4 0,-2-5 67,7 1 1,-1-3-155,5-2 0,4 1 112,0 0 0,11-5 1,-2 0 1,9-4 17,0 4 0,3-5 13,2 6 1,6-7-43,2 1 0,-1-2 20,2-2 1,-1 5-26,5 0 1,5-5 23,-1-4 0,-3-1-153,-1 6 0,-1-1 208,10 0 0,-2 0 2,2 0 1,-3 5-11,-6 0 1,2 1 101,2-1 1,2-4-81,3 4 0,-3 3-23,-6 1 1,6-2-134,3 3 1,1-3 81,-1 2 1,-3 3-100,-6-2 1,6 2 47,3 1 1,-3 1-11,-2 0 0,-8-1 26,-5 1 0,-2-1-35,2 1 0,-3 1 35,3 3 0,-3-1 1,-1 5 0,-5-4-21,0 5 1,-4-5 31,4 4 1,0-4 32,5 5 1,-5-2 144,0 2 0,-7 1-173,-2-6 1,-4 6 20,-5-2 1,-1 2-6,5-1 0,-3 2 10,3-2 1,-5 1-18,1-2 0,-2 4 7,-3-4 1,-3 4-9,-1 1 0,-6 0-9,2 0 1,-3 0 7,-1 0 1,-1-4-1,0-1 0,5 1 3,0 4 0,1-2 0,-1-2 0,-1 2-158,5-2 1,-4 1 142,4-2 0,0 4-137,5-4 0,-6-1 114,-3 2 1,1-1 40,-1 5 0,0-4-11,-5-1 0,1 0 10,-1 0 1,-4 4-11,0-4 0,0-1 10,4 2 1,-4-2 57,0 1 0,0 4-59,5-4 0,1-1-31,2 2 0,-2-5 32,3 4 1,3-3-77,1 3 1,4-5-3,0 1 0,1 1-9,0-1 0,0 5 27,0-5 1,-2 5-9,-3-5 0,3 4 46,-2-4 1,-4 2 0,-1-2 1,1-2 68,-1 7 1,2-5-87,-3 5 0,0-5 55,5 4 0,-1-4-34,1 5 0,4-5-69,-4 4 1,-1-1 13,1 2 0,0 2-122,5-2 1,-4 1 189,-1-1 0,0 2 0,5-4 0</inkml:trace>
  <inkml:trace contextRef="#ctx0" brushRef="#br0" timeOffset="1592">5265 14 8321,'-7'0'-1548,"1"0"1629,6 0-255,0 0 123,0-6 53,0 5 1,1-5-2,4 6 1,-2 0 38,6 0 0,-5 0 34,5 0 13,0 0 1,5 0-68,-1 0 1,-4 0 43,0 0 0,-5 0-31,5 0 1,-1 1-54,1 4 43,3-4 1,-7 7-4,4-4 0,-1-1 31,-4 6-14,-2-6-68,4 9 0,-5-6 47,4 3 0,-4 3-244,4-3 1,-4-2 44,-1 2 183,-6 0 0,-1 10 0,-7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0:25.49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17 35 8102,'-4'-5'81,"3"1"0,-3 2 393,1-1 438,2 0-189,-3-1-275,4 3-235,0-3 0,0 3 212,0-1-360,4 1 0,1-3 129,3 4 0,1 0-183,-1 0 1,1 1 29,-1 2 1,1-2-88,-1 1 0,4 2-52,-1-1 0,2 1-24,-2-1 0,-1-2 140,5 2 0,-5 0-26,2 0 1,0 3-92,-1-3 1,1 2 34,-4-2-51,1 4 94,-1-2 137,1 3 0,-4 1-46,-2-1 1,-2-2 150,-1 0 1,-1-3 129,-2 2 1,-1 1-89,-2 3 1,-1-1 36,1 1 1,-2-4-2,0 1 1,-4 2 198,1 0 0,0 6-56,2-6 0,0 3-24,1-3 1,-1 1-201,1-1 1,-1 1-160,1-1 1,-1 1-36,1-1 0,2 1-690,0 0-394,4-5 607,-2 0-2157,4-4 399,0 0 113,4 0 2098,5-4 0,0 0 0,4-5 0</inkml:trace>
  <inkml:trace contextRef="#ctx0" brushRef="#br0" timeOffset="1209">34 26 8114,'-5'-3'1058,"2"2"-851,3-3 1,0 5-31,0 2 1,0 1-72,0 5 1,0 0 149,0-1 1,0 2-164,0 1 0,3 0 73,-1 3 0,4-3-128,-3 3 0,3 0 60,-4 0 0,4 1-98,-3-3 0,3 2 42,-3-3 0,-1 4-86,-2-4 1,3 0 138,0-2 1,0-1 92,-3 1-90,0 0-55,0-1-378,0 1 1,1-5-94,2-1-1758,-2-2 923,3-1 213,-4-4 836,3 0 65,-2-5 1,3 3 130,-4 1 18,0 3 605,0-6-390,0 3 253,0-3 1,0 2 227,0 0-347,0 1 1,-1-3-115,-2 2 0,2-1 70,-1 1-158,1-1 0,1-2 12,0 0 1,-1 1-134,-2-1 0,2 1 93,-2-1 1,2 1-78,1-1 1,0 0 67,0-3 1,-3 6-78,0-3 0,0 2 18,3-1 1,0-1-178,0 1 60,0-1 123,0 1 0,0 2-205,0 0 107,0 4-72,0-2 1,1 4 15,2 0-195,-2 0 410,3 4 71,-4 1 1,0 4 67,0-1 0,0-2-97,0 0 1,1-1 43,2 4 0,-2-1-58,2 1 0,-1-1 162,0 1 0,-1 0-12,2-1 1,-1 0-117,1-3 1,-2 3-33,2-2 1,-1-2 122,0 2-27,-1-4 91,3 6-66,-4-7 0,1 2 14,2-3 448,-2 0-631,3-3 0,-3-2-277,2-4 0,-2 0 32,1-3 0,2 3-325,-1-2 1,3 1-49,-3 1 0,2 1-35,-2-1-141,4 1 365,-6-1 0,3 5-514,-1 1 543,-2-2 1,3 5 212,-4 0 0,-1 4 13,-2 4 1,1-2 172,-3 0 1,2-1 0,-3 4 0,3-1-114,-2 1 193,-1 0-162,-3-1 79,1 1 1,0-4-51,2 1 1,2-4 475,1 1-212,2-2 0,-4-1 328,2 0-452,2-4-37,-2-1 0,4-2-260,1 1 0,0-1 145,4 4 1,-3-2-339,3 2 0,-1-3 131,4 3 0,2-2-238,1 2 1,0-1-41,-1 1 451,3 2 0,3-6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0:29.61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112 34 8269,'5'-8'68,"-1"-1"1,-4 4 671,0-1-98,0 4 0,0-2-135,0 4 110,-4 0-78,3 0-146,-7 0 1,6 3 88,-3 0 0,2 4-157,-3-2 0,1 3 82,0 0 0,-3 1-87,2-1 1,2 4 45,-2-1 1,0 2-114,-2-2 1,2 0 35,0 3 1,1-3 11,0 3 0,-2 1-17,4 2 1,0 0 144,3 0 1,-2 0-107,-1 0 0,0 0 77,3 0 0,1 1-131,2-1 0,-2 3-43,1 0 0,2-1 27,-1-5 1,3 2 62,-3-2 0,3 0-39,0 0 1,-1-3-17,0 3 0,0-3-6,1 0 0,2 2-2,-3-2 1,3 3-160,0-2 0,-2 0 118,0-1 1,-1-1-202,4 1 0,0-1 58,-1-2 1,-2 1 0,0 0 0,-1-1 31,4 1 0,2-4 11,1 1 1,2-4-21,-3 1 0,4 1 18,0-2 1,1 4-37,1-3 1,0 1 64,0-1 1,3-2-167,0 1 1,0 2 89,-3-1 0,-3 1-158,1-1 1,1-2 8,1 2 1,3-2 44,-3 2 1,0-2-113,3 2 1,1-2 68,-1-1 0,0 0-96,-3 0 1,0 0 100,0 0 0,4-1 12,2-2 1,-1-1-13,1-1 0,-2-3-85,2 2 0,4-1 83,-4-2 1,0 4-172,-6-1 0,-1 3 91,-2-3 1,1 4 54,-3 0 0,-4 1-759,-2 1 0,-3-3-273,2 0-584,-3 0 602,6 3-323,-3-4 0,3 2-69,1-3 0,-3 0 1512,-1-1 0,1-1 0,2 2 0</inkml:trace>
  <inkml:trace contextRef="#ctx0" brushRef="#br0" timeOffset="850">848 505 8162,'-5'-4'461,"1"3"711,0-3-462,3 4 84,-2 0-244,3 0 731,0 0 0,3 0-911,3 0 1,2 0 95,0 0 0,1 0-107,-1 0 0,4 0-63,-1 0 1,3 1-268,-2 2 0,2-2 76,-3 2 0,4-2-281,-4-1 1,1 1 156,0 2 1,-3-2-389,3 1 1,-3 2 185,0-1 1,-1 4 19,1-2 0,-4 0 267,-2 1 0,-3 0-150,0 2 0,0 2 608,0 1 1,-3 0-225,-3 3 1,-2-1 266,0 1 1,-1 2-173,1-1 1,-4 0-335,1-1 1,0 1-44,6-3 1,-2 2-223,4-3 1,-2 1-961,2-4-1656,0 1 2820,3 0 0,4-5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0:31.67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275 436 7980,'4'0'700,"0"0"-135,-4 0 20,4 0-347,-3 0 1,4 0 330,-3 0-345,-1 0 1,3-1-48,-4-2 1,3 2 60,0-5 1,0 3-130,-3-3 0,0 1 47,0-4 1,3 1-140,-1-1 1,1-2-125,-3-1 1,0 0 96,0 0 0,-3-1-30,1-4 0,-4 3 81,3-1 0,-4 1-184,2-3 1,-4 3 19,-2 0 0,1 0-31,-1 0 0,0 2 10,0 3 1,1 3 48,-1 1 1,-1 2-160,0-3 1,1 4 51,2-1 0,1 2-253,-1 1 0,4 0 145,-1 0 0,3 0-578,-3 0 159,4-3 729,-1 2 0,3-3 0,0 4 0</inkml:trace>
  <inkml:trace contextRef="#ctx0" brushRef="#br0" timeOffset="1285">69 145 7973,'-4'-4'-498,"4"0"502,-4 4 0,1-1 438,0-2-167,0 2 60,3-3-222,0 4 0,0-1 48,0-1 1,-1 1-87,-2-2 125,2 2-113,-2 1 90,3 0 139,0 0-220,0 4 1,1-3-160,1 1 152,-1 3 0,4 0-136,-2 3 0,-2-2 62,2 0 1,-1-3-189,1 2 310,-3-3 1,5 5-104,-2-4 0,-2 1 456,2-2-233,-2-1 86,-1 3-130,0-4 139,0 0-278,0-4 1,-3 3 4,0-5 1,-1 1-8,1-1 1,2-1-131,-5 1 0,3-2-16,-3 0 0,4-1 80,0 1 1,-2-1-20,1 1 0,-3-1-6,3 1 0,0-1-12,0 0 1,1 1 4,-4-1 8,4 1 1,-3-1 23,3 1 4,1 3 184,-3-3-174,4 7 357,0-2-191,0 3 155,0 0-150,4 0 222,0 0-327,5 0 1,0 0 151,-1 0 1,1 0-138,-1 0 1,1 0-76,-1 0 0,1 0 90,-1 0 1,1 0-130,-1 0 0,4 0 40,-1 0 1,1 0-126,-4 0 0,1 0 7,-1 0 0,1 0-397,-1 0 0,1 0 1,0 0-101,-1 0-697,-3-4 349,2 3-325,-6-3 1261,7 4 0,-7 0 0,3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0:36:26.84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16 335 7950,'0'10'-465,"-8"-2"592,6-8 1,-4 0-98,12 0 0,-2 0-17,8 0 0,-3-8 9,3-4 0,6-6-84,-1-5 0,1 2 221,5-9 1,-1 7-113,1-7 1,3 3-159,3-2 0,2-3-182,-7 9 1,1 0 292,-1 5 0,-5 0 0,7 1 0</inkml:trace>
  <inkml:trace contextRef="#ctx0" brushRef="#br0" timeOffset="1">69 511 8220,'0'-10'789,"0"-5"-838,0 3 0,7-4 46,5-1 1,12-1 84,5 0 1,14-7-228,10-4 1,9-5-24,15-1 1,-5 0-151,4 0 1,0 2 110,-5 3 1,-7 1-484,-17 11 690,4-3 0,-14 11 0,6-7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0:40.70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52 736 8175,'-6'0'-553,"0"0"0,3 0 886,-2 0 450,3-4 0,-5 2 464,4-3-820,-3-1 1,5-3-7,-2 1 1,-1-2-109,1-1 1,0 1-13,3-5 1,0 0-111,0-5 0,0 1 0,0-4 0,0 0 15,0-6 1,1 2 51,2-1 1,2-2-32,3 2 0,2-1 7,1 4 0,3 0-229,3 2 0,5-1 49,3 1 0,5-1-293,4 1 0,0 1-70,0 2 1,4 2-242,2-2 0,-1 3 14,1 3 1,-4 2 183,1 3 1,-5 1-813,-4 3 0,-6 1-197,-5 4 1361,-7 0 0,-3 4 0,-2 0 0</inkml:trace>
  <inkml:trace contextRef="#ctx0" brushRef="#br0" timeOffset="824">522 9 7047,'-9'-4'1627,"5"3"-763,-4-2-740,7 3 259,-3 0-642,4 0-188,0 0 507,4 0 1,-2 0-5,4 0 1,-3 0 37,2 0 0,-2 0-68,3 3 1,-3-2-98,2 2 0,-2-2 178,3-1-259,0 4 1,-1-2-148,1 3-100,-4-3 345,6 6 17,-8-3 0,4 3 16,-4 1 0,0-1-47,0 1 1,-1-3-184,-2-1 1,2 1-102,-5 3 1,4-1-425,-1 1 776,-2-5 0,4 4 0,-2-3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0:42.433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60 94 7944,'-5'0'536,"2"0"7,3 0-307,0 4 1,1-3-57,1 2 0,3 1 56,4-1 1,0 0 113,3 0 1,-2-1-116,4 4 1,0-3 13,0 2 0,3-2-101,0 3 1,0-4-141,3 1 1,-2 1-167,-1-2 1,0 1 171,0-3 0,-2 3-600,-1 0 1,-4 0 51,2-3-1083,-3 0 618,0 0 999,-4 0 0,-2 0 0,-3 0 0</inkml:trace>
  <inkml:trace contextRef="#ctx0" brushRef="#br0" timeOffset="641">0 52 7781,'0'4'-186,"0"1"603,0-2 1,1-1-257,2 4 1,-1 0-20,4 6 1,-2-3-24,2 2 0,2 2 45,-3-2 0,3 4 2,1-4 0,-1 1-72,1 0 1,-4-4 10,1 1 0,-4-1-76,1-2 113,-2-2 238,-1 0-267,0-4 0,0-4-270,0-2 0,-3-2 36,0-4 1,-4 3 13,2-3 0,0 0-1,-1 1 0,2-4 66,-2 4 1,-1-2-8,4 2 1,-2 2 25,2-3 1,-1 3 23,1 0 1,2 1-53,-2-1 1,2 0 105,1 1 1,0 2-38,0 1 0,0 2 23,0-3 0,1 4-177,2-1 0,-1 2 133,4 1 1,-1 0-382,4 0 0,0 3 150,-1 0 0,1 1 234,-1-1 0,5-2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4:32.813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1281 479 8442,'-8'0'-326,"1"0"1,5-1 427,-2-3 0,1 3 326,0-3-76,1 3 45,-3 1-307,1 0 0,2-1-143,-1-3 292,1 3-296,2-4 1,5 1 110,3 0 0,2-3-137,1 3 0,1-5 90,3 2 1,2 1 28,5-2 1,4 1-21,0-4 1,7-4-12,0 0 1,0 0-207,4 4 0,-2 0 146,-2 0 1,-3 4-237,0-1 0,-5 6 82,1-2 1,-2 3 88,2 1 1,-2 0 67,2 0 1,-4 0-20,-4 0 0,4 0 45,-4 0 1,2 0 187,-2 0 0,2 0 24,-5 0 1,4 0-45,-5 0 1,2 0 33,-1 0 1,1 0-69,3 0 0,2 0 43,-2 0 0,-1-1-28,4-3 0,-2 1-11,6-4 0,-1 1-4,1-2 0,-3-2-23,3 3 0,1-3-5,-1-1 1,2 0 18,-2 0 1,2 0-27,5-1 0,1 1 15,-1 0 0,1 0 50,-1 0 1,-1 0-52,-2 0 0,-3 3-153,-5 1 0,1 3 54,-1-3 0,-4 3 28,1-3 1,-4 3 178,3-4 1,-3 5-85,4-5 0,3 5-75,4-5 0,1 4 24,-1-3 1,-2 3-324,2-3 1,-4 3-57,-4-3 1,-2 4-481,-4 0 329,-1 1-218,0 2-711,0 0 1399,0 5 0,0 2 0,0 4 0</inkml:trace>
  <inkml:trace contextRef="#ctx0" brushRef="#br0" timeOffset="1033">68 1236 8553,'-11'0'-993,"-1"0"497,1 0 798,0 0-208,0 0 353,5 0 95,1 0 381,5 0-239,0-5 208,0 4-30,0-4-184,0 5 456,0 0-1000,5-5 0,1 0-8,5-3 0,0-2-132,0 3 1,4-3 175,0-1 1,9 0-196,-2 0 0,4-2-59,0-1 1,2-3 148,6-1 0,4-3-248,3 2 1,6-2 33,1-1 1,4 0 19,-4 0 1,8-1 68,-4 1 1,5 0-35,-5-1 1,1 1 98,-1 0 1,0 5-42,-8 2 0,-1 2 23,-5 2 0,-3 1-19,6 3 0,-4-2 125,4 6 1,-5-2-102,1 1 1,-2 3 21,-2-3 1,0-1-27,1 1 0,3-3-11,0 3 0,5-3 8,-1 3 1,-4-1 1,-4 1 1,1 2 4,-5-5 1,5 3-7,3-4 0,-1 1 229,5-4 0,-2 0-69,2 0 0,1 0 61,-5-1-1,1 1-103,0 0 1,-4-4 22,3 0 1,3 1-55,1 2 0,-2 0 37,2-3 1,-4 2-203,4-6 1,-3 1 118,7-5 1,-7 5-120,7-1 1,-8 4-16,0-3 1,-2 3-111,-2-4 0,-8 6 187,-3-2 0,-6 6-17,3 2 1,-5-1-159,5-3 1,-6 4 153,2 0 0,3 0 121,0 0 1,0-3-128,0 3 1,1 0 60,3 0 1,4 0-49,0-5 0,1 1 7,-1 0 0,-3 4 20,3-1 0,-2 2-7,-2-1 0,2-3 8,2 2 0,-4 2 0,0-1 1,0 4-254,-3 0 0,1 0 69,-2-1 0,2 3 132,-5-2 1,1 1-572,-1 2 1,-2 0-797,6 0 1,-5 0 463,0 0 972,-1 0 0,3 0 0,1 0 0</inkml:trace>
  <inkml:trace contextRef="#ctx0" brushRef="#br0" timeOffset="1925">1459 980 8103,'-6'0'380,"1"0"1,5-1-385,0-3 1,1 1 70,3-4 1,2 3 2,5-3 0,1-1 40,3-3 1,3 0-125,4 0 0,0 0 60,0 0 0,6 0-138,1-1 0,3-2-23,2-1 1,4 0 74,3 4 0,6-4-87,1 0 0,0 0 63,-3 4 1,-4 0-147,-1 0 1,4 0 95,0 0 1,-2 3-28,-8 1 0,-2 3 115,-2-3 0,0 4 15,-4 0 0,-3-2 186,-5 1 0,0-4-148,0 5 0,2-2 278,-5 1 0,5 2-79,-2-6 0,-1 4 73,2-3 0,-1 3-90,5-3 0,-5 0-144,1-5 0,-2 1-49,2 0 1,2 0 118,-3 0 1,2-2-351,-1-1 1,2 1 90,-3-2 0,2 3-153,-2 1 0,4 1 84,-4 3 1,-1-2 94,2 5 1,-5-3 48,0 3 0,-1-1 20,-2 1 0,0 3 24,0-2 1,4 1-54,0 2 1,0 0 107,-4 0 0,4-1-70,-1-3 0,3 3 79,-3-3 1,2-1-71,3 2 1,2-2 29,-2 1 1,2-1-25,1-2 1,0-2 1,0 5 1,1-4 4,-1 0 1,-5 2-5,-2-1 0,-1 1 9,0-2 1,-1-2-11,2 3 0,-3 1-153,-1-2 0,0 4 142,0-3 1,2 3-391,2-3 1,-3 3 32,3-3 0,-3 4 371,-1 0 0,0-4 0,1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4:44.98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56 79 8253,'0'-7'-309,"-1"-1"364,-3 4 267,3 0 1,-4 3 244,5-3-292,0 3-16,0-4-302,0 5 0,1 0 18,3 0 0,1 1 153,2 3 1,3-1-114,-3 4 0,7 0 49,1 5 0,0-1-149,-4 0 1,1 0 98,3 0 0,-3 4-217,3 0 1,-2 0 15,-2-4 0,0 4-17,0-1 1,-4 2-594,1-1 478,-6-2 0,7 3-739,-5-5 1058,-1-5 0,-3 4 0,0-4 0</inkml:trace>
  <inkml:trace contextRef="#ctx0" brushRef="#br0" timeOffset="882">67 145 7466,'6'0'327,"-1"0"-17,-5 0-68,0 0-379,0-5 162,0 4-80,-5-9 0,4 8 85,-3-6 0,-1 5-48,2-5 0,-2 2 67,1-1-9,3-3 79,-9 4 1,5-6-96,-2 1 1,0 4 207,4-1-145,1 6 4,-8-8 0,9 8 20,-2-6-94,1 6 44,2-3 0,0 3-9,0-1 1,2 2 110,1-3 0,0 3-104,4 1 0,1 0 68,3 0 1,0 0-56,0 0 0,0 1-67,0 3 1,2-3 68,1 2 1,-1-1-114,2-2 0,-3 0-94,-1 0 0,0 0-298,0 0 0,1 0-1308,-1 0 1739,0 5 0,0-4 0,0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4:47.16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23 434 7866,'-8'-1'-499,"1"-3"642,5 3 82,-3-4-149,5 5 1,1 1 155,3 3 0,1-2-14,2 6 0,3-4-38,-3 3 1,7-3-38,1 3 1,4-3 4,0 3 1,-2-4-2,2 0 0,1 0 16,6 1 0,-3-3-102,3 3 0,1-4 77,-1-4 0,1-1-137,-1-3 0,2-5-9,1 2 0,2-3-98,-5 3 0,1-4 75,-1 0 0,-2 0-183,2 4 0,-6-1 31,-2-3 1,0 4 160,0 0 1,2 0-264,-5 3 0,0-2 47,-4-1 0,3 1 18,1 3 0,0-3 161,-4 3 0,0-2 17,1 2 1,2-3-21,1 2 1,0 0 36,-4 0 1,0-2-135,0 3 0,-3 1 72,-1-2 1,-1 5-229,2-5 1,1 4-83,-6-3 397,6 5 0,-3-8 0,5 3 0</inkml:trace>
  <inkml:trace contextRef="#ctx0" brushRef="#br0" timeOffset="717">846 122 7498,'-4'-6'420,"2"1"-99,-3 5-308,5 0 1756,0 0-1484,5 0-419,-3 0 118,7 0 1,-6-1 52,4-3 0,-4 2-34,0-5 1,2 3-165,-1-4 1,4 5-111,-5-5 0,5 5 92,-5-5 0,2 1 6,-1-4 0,-3 3 11,3 1 208,2-1 0,-5 1-61,3-1 0,-1 6 228,0-2-200,-1 3 226,3 1 198,-5 0-318,0 5 1,0 1 29,0 5 0,0 0-63,0 1 0,3-1-177,1 0 1,0 0-88,-4 0 1,0 0-228,0 0 0,1 0 116,3 1 1,-3-1-315,3 0 603,-3 0 0,4 0 0,1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4:49.037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45 0 8263,'-6'0'-477,"0"0"955,2 0-377,3 0 1,-5 0-425,2 0 278,3 0 0,-5 1 179,2 3 1,3 2-18,-3 6 1,3-1 32,1 0 1,0 1-137,0 3 0,0-1 95,0 4 0,1 1-147,3 3 1,2 1-25,5 3 1,0-2-108,0 2 0,4-3-162,0 0 1,4-1 130,-5 0 1,5-5-18,-4-2 0,3-1 60,-3 1 0,0-7-138,-4 4 1,0-9-97,0 1 391,-4-3 0,2 4 0,-2 1 0</inkml:trace>
  <inkml:trace contextRef="#ctx0" brushRef="#br0" timeOffset="700">101 434 8242,'-6'0'-28,"1"0"0,4-3 320,-3-1-10,3 0-52,-4 4-116,10 0 0,1 0 12,5 0 0,0 0 20,0 0 0,0 0 18,0 0 0,4 1-6,0 3 1,4-3 41,-4 3 0,3-3-54,-3-1 0,1 0 174,-1 0-147,-3 0 0,4 0-6,-5 0 0,-3 0 74,-1 0 0,-4-1-78,0-3 0,-1-2-217,-2-5 1,-2 4 134,-1-1 0,1 1-672,-1-4 1,2 0-174,1-1 0,0 1-1426,0 0 2190,0 5 0,4-4 0,3 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5:04.22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101 868 8165,'0'6'-250,"0"-1"1,-4-3 507,0 1-158,0-1 125,4 3-64,0-5 138,-4 0 53,2 0-159,-3 0 1,4 0 354,-3 0-79,3-5-291,-9-2 1,8-4-117,-6 0 1,2 0 69,-1 0 0,-2-4-198,5 0 0,-1-5 64,2 2 1,2-3-80,-3-1 0,-1-4-14,1 0 1,0-2 62,4 2 0,0 2-6,0-6 1,2 5 49,1-1 1,0 2 55,4-2 1,-3 2-55,3-2 1,-3 4-96,4 3 0,-1-2 101,4 3 1,0-2-284,0 1 1,0 0 38,1 4 0,-1-5 49,0 2 0,0 1-26,0 3 0,0 1 36,0 2 1,1 0 118,-1 0 0,-4 3-84,0 1 0,1 3-18,3-3 1,4 3 30,0-3 0,1 4-139,-1 0 1,-2 0 4,6-1 0,-4 3-106,3-3 1,-4 3 356,1 1 0,2 0 0,0 0 0</inkml:trace>
  <inkml:trace contextRef="#ctx0" brushRef="#br0" timeOffset="640">323 34 7962,'-7'-7'617,"-1"4"241,6-4-735,-3 6 0,5-5 68,0 2 0,1 3-242,3-3 1,-2 3 85,6 1 1,-1 0-26,4 0 1,0 0 69,1 0 1,0 0-144,3 0 1,-3 0-168,3 0 1,-3 0-12,0 0 112,-1 0 1,0 5 81,0 3 1,-4-2-43,1 1 1,-6 1 45,2 3 1,-3 0-10,-1 0 0,0 0-23,0 0 1,-1 4 14,-3 0 1,2 0-206,-6-4 0,6 1 69,-2 3 0,-1-3-225,1 3 1,1-2 420,3-2 0,0 5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5:13.076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12 1425 8285,'-5'6'-1692,"4"-1"1898,-4-5 14,5 0 284,0 0-333,5 0 56,1 0 1,5-4-88,0 0 0,0-3 59,0 3 0,0-4-71,1 0 1,0 2 43,3-1 0,-2-1-49,6-3 1,1-5-18,6-3 1,0-2-130,7-1 1,-1-5 104,9-3 1,0-6-176,3-1 1,-3-5 103,0 1 1,-4-2-83,4-1 0,0 0 99,3 4 0,-3-1-182,0 7 0,-9-1 50,1 5 0,-4 3-78,-3 1 0,0 2 4,-8 2 1,3 0 70,2-1 1,3-3 83,0 0 0,-2 1-47,-5 2 0,2 1 137,-3 0 1,0-1-128,0 1 0,-4 4 102,1-1 1,1 1-15,-1-5 0,3 1 32,-3 0 1,0 0-138,-4-1 0,4 2 77,0 3 1,-1-2-321,-2 5 1,-1 0 94,0 4 1,-4 4-427,1-1 126,-6 6 525,3-3 0,-5 5 0,0 0 0</inkml:trace>
  <inkml:trace contextRef="#ctx0" brushRef="#br0" timeOffset="708">1158 189 8367,'-6'0'1245,"1"0"-1127,5 0 0,0-1 51,0-3 0,1 3-196,3-3 0,1-2 126,2-1 1,3 1-93,-2-2 0,2 0 118,1-7 1,5 2-327,2-1 0,0 0-61,0-1 0,-1 3-13,2-3 1,1 3 87,-5 0 1,-2 5-45,-5 0 161,2 4-4,-9-2 1,4 6 102,-5 3 0,0 2-93,0 5 1,0 1 298,0-1 0,0 4 3,0-1 0,0 2-129,0-1 0,0 1-173,0 3 0,0-2-175,0-2 0,0-1-490,0 4 1,0 0 728,0 0 0,5-2 0,1-5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5:21.849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718 36 8222,'0'-12'634,"0"6"187,0-5-323,0 10-194,0-5 227,5 6-62,-4 0-215,5 6 0,-6 2 25,0 8 1,-2-2-153,-2 6 0,2 1 98,-6 7 1,0 3-107,-4 5 0,-1 5 49,-3 3 0,-3 4 45,-5 3 0,-5 5-22,-3 8 0,3-7-16,1 3 0,1-10-179,-1-2 0,7-5 63,-3-8 1,4 0-47,0-3 0,5-3 88,7-5 0,-3 0-385,3 0 1,1-2 139,-1-2 1,6-2-493,-2-7 1,1 1-132,-1 0-1299,3 0-413,-5 0 1841,12-5 0,-4-2 638,6-5 0,0-5 0,4-2 0</inkml:trace>
  <inkml:trace contextRef="#ctx0" brushRef="#br0" timeOffset="615">993 263 8240,'0'-8'391,"0"0"0,0 4 354,0-4 285,0 6-636,0-4 0,-2 12 53,-2 2 1,2 8-64,-6 4 1,0 8 122,-4 3 0,-4 5 106,0 4 0,-7 5-170,-1 11 1,-1-3-70,-7 11 0,4-6-67,-3 6 1,3 3-121,-4 0 1,1-2-138,-1-1 0,-2-7-27,2-1 1,-4-4-153,-4 4 0,7-2 134,-3 2 0,7-3-290,-3-5 1,6 4 106,-2-1 1,2 5-324,2-4 1,1 0 213,-1-4 0,-2-2-257,-1-2 1,5-3 154,-2-5 0,7-1-32,-3-4 1,6-1-294,-2-6 0,6-2 256,2-2 1,4-7-1041,-4-5 427,6-5 1071,-9 2 0,10-10 0,-5-2 0</inkml:trace>
  <inkml:trace contextRef="#ctx0" brushRef="#br0" timeOffset="1265">1220 359 8148,'0'-7'1405,"0"-3"-791,0 8-419,0-3 0,1 5 46,3 0 1,-2 7 75,1 5 0,-3 5 10,-3 7 0,-4 5-16,-5 3 1,0 4 91,0 4 0,-5 4-147,-3 7 1,-4-2 123,-4 3 0,1 1-124,-4-1 1,-1 0-71,-4-4 0,0-2 55,0-2 1,6-4-170,2-8 1,2 2-190,2-2 1,6-2-390,2-3 0,7 0-96,1 1 0,4-3-681,-4 3 1,5-7-2045,-1-1 3327,3-5 0,1 2 0,0-5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5:35.305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1 580 8279,'12'-13'121,"-4"0"0,6-4-39,-1-1 1,7-5 114,11 1 0,4-9-196,9-4 1,1-5 58,4-4 1,2 3-277,-3-3 0,-1-1 145,1 1 0,1 0 71,3 5 0,1 5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0:36:26.848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810 88 8058,'-25'0'-146,"3"0"245,-7 0 0,5-2-10,-5-4 1,0 4 103,-6-3 1,5 3 66,1 2 1,-2-6-105,-10 0 0,3-2-161,-3 2 1,4 2 8,2-7 0,-2 7-196,-4-2 1,4-2-245,-4 2 0,9 0 265,3 6 0,6 0-429,-7 0 0,11 8 600,1 4 0,1 3 0,7 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5:35.888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0 14 8447,'6'-7'1357,"3"1"-888,9 6 1,-1 0-64,9 0 1,4 6-145,9 2 0,7 10-70,2 4 0,-1 3-483,1 1 0,0 2 268,5 3 0,-3 1-770,-6 3 1,-6 2 463,-12-7 1,-5 1-744,-4-5 1072,-2 7 0,-2-12 0,0 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6:45:34.149"/>
    </inkml:context>
    <inkml:brush xml:id="br0">
      <inkml:brushProperty name="width" value="0.06" units="cm"/>
      <inkml:brushProperty name="height" value="0.06" units="cm"/>
      <inkml:brushProperty name="color" value="#66CC00"/>
    </inkml:brush>
  </inkml:definitions>
  <inkml:trace contextRef="#ctx0" brushRef="#br0">1 1093 8159,'0'-9'-705,"0"0"1332,5 6 1,3-3-157,5 6 0,1 2-334,4 2 1,3 4 67,5 5 0,6-2-395,3-2 0,-1 3-146,1-3 1,0 2-161,5 3 1,-2-6 495,-3 1 0,-3 0 0,-6 4 0</inkml:trace>
  <inkml:trace contextRef="#ctx0" brushRef="#br0" timeOffset="571">633 131 8431,'0'-25'56,"0"3"1,0 2 408,0 2-33,0 4 0,0-1 277,0 6-408,0 6 0,0-1 2,0 8 1,6 4-17,2 5 0,4 1 154,1 4 0,0 2-172,1 7 1,5 5-135,3 3 1,2 8 133,3 0 1,-1 6-410,1-5 1,0 5-261,4 0 1,-3 5-551,3-1 1,-8 2-5,-1-7 0,-6-2 954,2-2 0,2-3 0,1-2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0:48.567"/>
    </inkml:context>
    <inkml:brush xml:id="br0">
      <inkml:brushProperty name="width" value="0.2" units="cm"/>
      <inkml:brushProperty name="height" value="0.4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171 2229 12302,'-5'-26'659,"2"3"-815,15 11 198,-3-1-252,10 0 199,-5-3-85,7 3 55,-1-7-2,-3 2-145,4-2 169,-1 3-144,-6 4 104,5-2 77,-10 6-83,3-3 91,-3 3-21,-1-3 14,0-1 30,1-3-55,3-1 18,-3 1-17,3-1-109,-4 4 102,-3 1 18,2 4-9,-6-1 8,3-3-45,-1 3-409,-2-3 486,-15 33-77,5-14 47,-17 31-51,9-21 126,-1 8-103,-6 4 76,3 0-41,-7 1 7,-2 2 119,1-6-126,4 6 141,1-10-123,10 2 95,-2-11-68,12-1 380,0-7-426,-11-13-17,11 6 19,-14-6-15,10 17 0,2-4 265,-5 6-255,6-6 15,-3-1-5,-8-4 52,10 0 760,-9-8-581,7 7-284,-1-2-14,-7 6-9,7-2 548,0 7-482,24-33-2,-3 11-4,20-22-61,-15 12 58,7 6-141,-6-6 134,2 10-2,-7-5-26,-5 10-3,0-3-159,-4 4-43,1-1 182,6 1-134,-9 0 220,12-1-83,-12 1 15,9 3 143,-6-6-124,3 9 84,1-9-70,-1 7-711,-4-4 774,-22 29-146,5-7 192,-18 22-89,10-9 28,0-5-22,-4 11 21,-3-4-24,6 1-16,-2-5-62,11-9 1044,4-7-392,28-35-352,-6 11-7,22-31-90,-14 24-34,8-14-214,0-2 142,12-12-301,1-8-115,8 3 243,-8-3-185,-1 9 242,-15 6-90,-2-1 14,-8 10-17,-3 0 233,-4 13-167,-6 6-791,-3 10 610,-14 27 185,3-8-25,-17 32 179,7-12 138,-8 9-204,-1 2 341,-6 0-48,1-3 46,-1 4-123,13-16-357,4-6 389,14-16-92,20-37-83,-3 10 0,25-38-17,-9 21 1,-1-2-10,-2 2 1,-2 0-21,5-2 0,-1-1 32,1-3 0,1-2 15,4 0 0,0 1 8,1 4 1,-5 2-4,-1 4-277,-2-1 221,2-2-458,-9 5 210,-4 6-744,-11 13 876,-33 49 0,10-12 415,-20 28-72,10-14-184,-3 6 377,-3-2-90,-2 10-324,11-14 178,10-10 84,24-21-191,16-31 0,4 1-56,5-17 0,-2 6 131,-4 0 0,1-4-95,-3-2 1,1-2-40,2-4 1,-2-4 56,5-3 0,-4 0-179,4 5 0,-4-1-22,0 4-265,-1 0 62,-5-2 164,0 8 260,-12 1-195,-2 19-243,-10 7 1,-17 30 294,1 4 183,-21 18-110,10 1 243,-7-1-218,7-3-63,5-1-211,9-11 245,4-6 364,11-12-643,13-34 162,6 1-127,15-32 205,-4 11 1,5-8-116,-3 1 72,-1 6 14,-5-1 79,5 1 34,-5-4 150,-8 10-132,-6 9 42,-10 14-631,-1 6 424,-23 34 106,3 3-6,-20 31 246,10-9-314,-6 11 160,1 0-87,-2-3-131,8 2 169,4-14-435,12-14 188,6-13 202,7-12-22,3-34 51,-2 19-79,3-23-22,-4 26-242,4 3 539,-14 31-178,7-8 194,-20 40-174,5-14 19,-7 10 36,0 0-52,0-8 14,1-8-6,2-6-129,2-11 93,7-1-166,5-10 1082,0-3-797,22-33 153,-10 16-171,19-31 209,-10 18-213,7-13-16,1 1-29,8-9-26,1 2-234,-1-4 303,0 0-227,-4 5 148,-4 3-252,-5 5 121,0 4-21,-3 4-163,0 0 217,3 0-158,-7 1 129,3 2-19,-4 2-1,0 3 56,1 1 13,-5 3 12,4-3 93,-7 7-123,6-7 97,-6 7-74,6-3 154,-2 0-138,0 3 98,2-7 0,-2 3 23,-1 0 36,4-2-96,-7 5-81,2-2 92,1 0-188,-3 3 162,6-3-102,-6 0 98,7 3-8,-8-7-3,8 7 21,-4-7 271,1 4-271,-1-5 23,-1 0 22,-2 1-160,3-1 62,0 0-4,-3 1-38,6-1 69,-6 1-24,6-1-8,-6 0-64,7 5 79,-7 0-71,6 3 3,-6-3-60,6 3-371,-6-3 42,7 4-67,-4-1 379,8 1 73,-3 4-27,0-4 86,2 4-59,-9-5-284,9 1 245,-7 0 71,1-1 109,6-3 142,-9 7 212,5-10-227,4 17-71,-4-9-77,8 11-123,-3 0 193,-6-3 87,9 2-195,-6 1 1,0-3-81,6 6 35,-10-2-25,7 3 13,-3-3-11,-1 2 14,0-2 68,4 3 6,1 1-54,4-1 6,-4 0 244,6 0-196,-5 1 15,6-1-19,1 0 2,-4 1 12,3-5-6,-3 4-43,3-4-9,-2 5-31,2-1 21,-7 0 15,10 0 29,-1 1-11,8-5-26,2 4-4,-10-4-17,13 5 6,-12-1 163,10 0-164,-8 4 2,-1-2 14,1 1-6,0 1-8,0-2-12,0 2-23,0 0 38,0-3-27,0 7 24,-4-7 0,-1 3-1,-7-4 0,7 4 0,-7-3 1,11 3 0,-6-7 0,-1 2 3,6-2 34,-9 3 5,10 1-28,-7-1 2,-4-4-2,3 4 1,-3-4 85,-1 5-74,0-5-47,0 4 17,-2-4-6,5 5 24,-5-1-95,5 0 77,-6-3-9,11 6-20,-6-9 21,6 9 21,0-6-9,-2 3 3,2 0-32,0 0 2,-2-3-17,2 2-9,-3-2-2,-1 3 27,1 1 24,0-1-49,-1 0 0,1-3 33,-1 2 2,1-2-4,0 3 60,3 0-14,-10-3-41,12 2 24,-12-2-23,7 0 5,-1 2-36,-7-6-10,3 6 42,0-6 3,-3 3 3,3 0-9,0-3 9,-3 6-16,3-6-63,0 3 84,-2-1 83,2-2-155,-4 7-53,0-4 71,4 1 29,-3 2 51,3-6-10,0 6-9,-2-6 16,2 7-9,0-4-10,-7 1 0,10 2 0,-10-6 47,7 7 4,-3-4 932,-1 1-413,0 6-493,-3-5-11,-1 6 22,-4-1-25,0-1 25,0 5-106,-4-2-3,3 4 75,-3 3-1,4 1 36,0 4-2,0 0 79,0 0-85,-3 0 175,2 4-195,-3-3-6,4 2 66,0-3 12,0 0-72,0 0-11,-4 0-22,3 0 46,-6 0-11,6-1 53,-3 1-1,1 0-6,-2 0 12,0 0-48,-2 4 10,6-3 84,-6 2-62,6-3 85,-7 0-105,4 4-16,-4-4-80,-1 4-6,1 0 10,0-4-179,-1 4 97,1-4 83,0 0-4,-1-4-19,5 3 8,-4-10 17,8 13 14,-8-9-3,4 11 159,-1-8-41,-2-1-93,2 4 32,-3-2-36,-1 3-1,5-1-27,-4-3-16,4 1-4,-5 2-6,5-3-6,-4 4 32,4 0 1,-4 0-2,3 0 2,-2-1 0,2-2 0,-3 2-95,3-7-16,-2 7-110,6-6 175,-7 2-56,7-3 33,-2-1 6,3 1 21,-4-4 8,3 2-99,-3-5-15,4 2-112,-3 0 21,2-3-320,-3 3 543,4 0 13,0-3 799,0 3-1129,0 0 367,-15-10-55,8 8 6,-16-9 26,10 11 6,-7 1-9,-2 3 3,-2 5 0,-1-4-13,0 7 7,0-6-6,0 6 2,0-7-2,0 7 0,0-6-24,-3 2-4,2-3-14,-3-4-7,4 2 13,4-2 8,-3 0-3,7-1-50,-4-4-8,5 1-105,-5 3-19,0-3 90,-4 3-12,0 0 135,0-3-66,0 3 14,4 0 65,-3-3 12,3 7-28,-4-7 12,4 3 53,-3-3-74,6 3 16,-2-3-48,0 3-1,2-4-17,-6 0-19,7 1 43,-4-1-6,9 0-45,-4 1 2,7-1 86,-3 0-1,3 1 134,1-5-115,0 4-990,-1-4 655,5 8 22,0-3 582,4 3-85,0 0 80,0-2 611,0 2-975,7-4 3,3-4 2,3 0 34,-1-4-18,-4-4 47,4 4 18,-3-4-5,3 0 3,0 3 12,1-6-2,4 6 0,-4-6 0,2 2 3,-2-3-4,4-1 40,-1 5 4,1-4 73,-4 4-99,3-5 193,-7 1-187,3 4 8,0-4-38,-3 4-13,3-5-30,0 1-29,-3 0-155,3 3 197,0-2-9,-3 2-4,3 0-22,-3-2-81,-1 6 12,4-6 63,-3 2 3,7-3-30,-3 3 11,3-2-56,1 2 99,0 1 0,-1-4-15,1 4 9,-4-5-2,3 5 1,-7-4 54,6 7-58,-5-6 136,2 2-81,0 1 6,-3-4-1,7 4 11,-4-5-26,9 1-3,-4 0 9,4 0-2,-9-1 3,4 1-7,-10 3 603,5-2-849,-40 10 282,22-6-256,-38 10 151,26-2-33,-13 7 31,-1 1 1,-5 3-142,-7 1-12,2 0-40,-6 3 151,7-2 109,0-2 17,5 0-4,8-3-38,-3 0 207,6-1-127,-3-4 249,4-3-138,0-2-88,8-3-15,-3 4-56,8-3 76,2 3-33,-4-4-10,4 0 87,-3-4-79,1 3 135,4-3-54,-4 4 0,3 0 32,-3-3-89,0-2-56,3 0 56,-3 2-66,3-1 271,-3 3-151,3-6-64,-3 6 82,4-7 53,-4 7-34,3-6-59,-3 6-25,3-6-24,1 2-55,0-3 1,-1 0 34,1 3-5,0-2-8,0 2-27,-1-3 33,1-1-1,0 5 1,-1-4 120,1 4-5,0-5-68,-4 1 37,6 3 12,-5-2-35,3 2 7,-1-3-87,-3 4-3,3-4-86,1 7 126,-4-6-96,3 2 77,-7-3-13,3 3 8,0-2 2,-2 2 6,2-3 9,0 3 108,-3-2-110,7 2-44,-7-3 47,7 0 0,-7 0-12,7-1-5,-7 1-21,7 0-9,-7-1-15,4 1 36,-1 0 18,-3-1-24,3 1-2,-4 0 6,1 0-2,-5-4-12,4 2-4,-3-2 11,3 0 1,0 3 4,1-3-29,-1 0-1,1 3 28,3-7 0,-3 3-2,3 0-3,-3 1-2,-5 0 3,4 3-45,-4-7 14,8 11 52,-10-10-13,9 10 0,-10-11-115,7 7-9,0-3 114,5 0-9,-4 3 10,7-3-31,-7 0 74,3 2-84,-4-2 7,1 4 28,-1 0-4,1-1 14,-1-3-24,0 3 6,1-3 22,-1 0 3,4 3-70,1-3 2,0 4 46,3-1-8,-3 1-38,4 0 29,-1-1 32,1 1-72,-4 0-6,3 0 61,-3-1 3,4 1 17,-1 3 5,1-2 40,0 2-69,-1-3 36,1 0-3,3-1 19,-6 1-25,6 0-29,-7 3-152,4-2-349,-1 2 632,19-10 27,-10 8-50,23-11 7,-18 12 34,3-6-33,7 0-37,-8-5-1,12-4-62,-2-4-7,0-3-291,7-5 168,-3-9 1,10-2-85,-1-1 1,-2 8-135,-6 6 69,0 1 0,11-13-143,1-1 44,-1 2 235,-1-10 1,0 9-137,4-6 264,-7 10-269,2-1 279,-8 5 43,10-14-66,-8 7-21,-4 0 27,-1 9 28,-7 8 22,-1 5-23,-4 7-979,-3 1 381,-27 37 450,8-14 237,-28 39 441,16-16-38,-11 12 28,-5 4-361,0 0 42,0-4-214,9-5-325,12-11 190,9-10-410,8-12 621,30-37-8,-16 10-5,32-40 0,-21 17 78,9-8 369,-5 4-372,7-6 1,-5 0 405,7-12-408,-10 12 72,-1 4-140,-5 1-2,11-4-11,-4 2 12,-1 7-227,-2 1 156,-6 3-237,0-3-40,-3 11 128,0-6 63,-1 7-13,-8-1-28,0 1 72,0 5-5,-3 2 198,2 2-192,-3 3 229,0 8 390,0-2-559,19 25 86,-3-10 27,16 19 271,-4-14-203,6 10 25,7-5-151,2 6 118,2 1-86,0-4 54,-6 4-86,5-1-63,-2-3-16,-4 4 87,3-1-13,-4-3-45,-7 7-3,3-6-6,-5 6 30,2-6-17,3 2 28,0-4 227,-3-3-249,-2 3-1,-3-7-79,-4 7 120,0-7-82,-5 3 66,-3-4 7,3 1 6,-3-1-7,3 0-33,1 1 17,0 3-8,-1-3-3,-3 3-24,3 0 32,-3-3-21,0 3 4,2 0 2,-2-3 56,0 7 8,3-7-42,-7 3 6,7-3-37,-3 2 33,0-1-74,2-2 26,-2-1-9,4-2 9,-1 3 13,1 1-13,0-1 7,-5 0-89,4-3 81,-3 2 55,0-6-35,3 3 2,-11-4 719,10 0-800,-9-8 178,6 7-269,-8-14 171,4 9-19,-4-6 9,4 0-21,-3 3-179,2-3 185,-6 4-429,7 0 312,0-1 36,1 1-13,3 0-4,-3 3-132,-1-2 140,4 6 73,-3-7 11,3 4 29,-4-1 5,1-2-8,-1 2 80,0-3-1050,-3-4 204,-24 32 731,14-17 31,-17 27-10,25-21 307,2-1-188,3 0 244,4-3 1,1-1 217,0-4-399,3 0 49,-7 0-285,7 0 63,-7 0-169,3 0 106,0 0 110,-3 0 955,3-4-692,0-1 692,-6 1-665,-3-11-638,-7 8-361,-4-5 637,-1 5 219,5 2-128,-7-3-103,5 0 64,-13-1-139,1 5 124,-14-7-4,-6 5 82,-4-9 8,-4 5 37,9-2 305,0 0-360,3 3 38,5-3-287,-3 4 36,6 3 32,-3-2 89,4 2-48,4 1-120,-3-4 22,7 4 157,-4-5-59,1 1 314,2 3-120,-2-2-78,3 2-32,5-3 12,0 3-1001,3-2 22,42 17 1099,-24-11-167,40 16 76,-35-10 233,10 3-157,-3 0 201,0 1-103,3-1-70,1-3-118,1 2 7,2-6-159,1 6 195,-7-2-173,6-1 116,-7 4-132,0-4 146,-1 1-5,-3 2-30,-4-2 12,3 3-4,-3 1 7,3 3-18,1-3 26,-4 7-3,-1-4 20,0 1 1,-3 3-37,3-3 5,-4 4-11,0-1-1,1-3 27,-1 3-11,0-7-18,-3 3 100,2 0 180,-6-3-58,3 3 341,-4 0-244,0 1 309,-4 4 45,0 3-201,-8 1-318,-1 4 105,-4 4-208,1 0 128,3 8-324,-3 1 198,7 0 77,-3-1-146,0 0 102,3 0 84,-3 5 96,3 0 23,-3-1-107,3-3-33,-3 2-108,4-2-259,3 0-22,-2 3 184,6-3-131,-7-1 78,8 4-17,-8-11 76,4 6 13,-1-6-111,-2-1-5,2 4-141,-3-7 192,-1 2-3,1-7 112,-4 3 10,3-6-54,-3-2 22,0 0 89,3-10-9,-3 5-26,3-10-84,1 6-19,-4-2-22,6 3 86,-8 0 18,8-3-2,-2 2 16,-3-2-15,5-1 10,-6 4-110,0-4-6,3 1 48,-7 2-18,3 2 88,-3-4-64,-1 10 43,1-9-171,3 6-7,-3-8 63,3 7-15,-4-5 86,1 6-21,-1-4 41,1 4-13,-5 1 7,4 0 42,-7 3 40,6-7-10,-2 3 10,3-4-36,1 0 1,-1-3-149,1 2 128,-1-2-25,-3 0-13,-2 2-6,-2-2-107,-1 3-27,3 0 190,-2-3 10,11 2 22,-3-6-145,8 3-492,-1-12 430,-3 10 110,3-4 20,-3 10-24,0 0-33,-1 4 143,-3 1-63,-1 0 11,0 3 16,1-7 5,3 3-264,1-7 330,29-31 267,-11 15-254,28-35 232,-13 21-300,9-17 1,9-5 17,-1 0 0,2 3-35,-4 8 0,-2 2-175,2-2 0,0 1-23,-3 2 1,0 0-209,-6 0 178,-1 0 1,14-9 69,-4 1 1,0 2-354,-11 8 186,-4 8-12,6-15 202,-4 10-124,5-16 325,-3 9-88,-4 2 153,0 8-197,-8 5 245,-1 7-1175,-8 5 836,-26 30 114,5-4-26,-23 21 189,11-10 5,-4 4 0,-10 6-83,-4-1 1,-1 1 90,3-8 1,-4 5 42,-3 2 1,-1-1 178,3-1 1,4-3-98,2-2-179,2 1 1,-5 5-729,3 2 388,-2-2 191,1-1 52,13-12-73,4 0-688,21-17 632,40-33 1,-11 8 157,22-21 166,-7 10-223,4-15 0,2 4 214,4-10 1,-6 8-89,-14 12 0,0-1 46,4-2 1,-5 0-113,2 0 0,-2 2 26,-1 1 1,0 2-11,0-2-238,-1 3 166,12-13-263,3 5 40,7-10-13,-4 7 79,-9-2 51,-8 6-4,-8 0 65,-5 6 17,-8 6 246,0 2-174,-4 7-54,-4 1-941,-4 8 1019,32 0 87,-20 0 61,33-4-165,-24-1-1,0-3 65,-5 3-630,-4 1 564,-26 7 10,13 2-35,-25 7 461,16 1-93,-10 6 179,-6 3-335,-15 11 0,-2 2 129,-5 2 0,8-4 77,15-7-75,0 0-43,-8 10 90,-5-1-530,-4 9-35,-4-2-262,12 4 121,-3-1-167,8-3 292,-5-1 44,0-4 216,8-3-188,-2-2 161,14-3 3,-5 0 50,9 0 15,-2 0 221,3-4-221,1-1 17,-1-3-201,4-4 151,1 3-259,4-7 168,-1 3-31,5-4-27,-4 0 12,4 1 37,-1 3 291,-6-3-259,6 3 59,-7-4-37,3 1 2,1-1-4,0 0-12,-1-3-28,1 6-18,0-6-6,-1 7 36,1-3 95,4-1-82,-4 0 7,4 1 12,-5-1-17,1 4-21,3-7-115,-2 10 744,6-9-650,16-27 46,-3 9 1,31-33 3,-7 20 0,7-1-14,-4 1 1,5-4 11,0-1 0,0 1-94,-2 1 1,-1 0 0,1 0 0,-5-1-360,-4 2 223,-4 1-164,7-10 87,3-2 115,7-8 0,0-2-14,-7 4 2,-8 7 57,-7 5 275,-2 2 207,-5 1-139,-1 4 190,-8 8-209,-3 5-80,-5 4-138,-16 3-254,1 1 227,-16 8-333,-6 8 415,-14 6-69,-15 10 1,-2 5 152,1 2 0,6-1-75,11-4 1,-2-1 63,-1 4-56,-7-2 0,2 9 0,-5-4 293,5-1 1,5-1-136,6-1 1,2 1 387,3-1-559,4-7 136,-2 5-756,13-9 170,3-1-96,16-9-17,4-8 221,19-26 218,7-2 0,17-26 54,-1 6 1,0 1 160,-10 10 0,3-3 96,0 0 0,-2-1-30,2 1 0,2 1-121,3-3 1,7-4-38,1-2 1,0 3 9,-3 5 0,1 2-18,-3 1-307,1 0 42,9-4 116,-6 3 36,3 0 36,-24 13 7,-4 5-482,-17 12 159,-34 15 243,-10 11 0,-34 14 35,11 0 0,7-4 311,17-7 0,-2 3 59,-1 0 0,-4 0 86,2 0 1,-6 0-80,6 3 1,0 0 546,5-3-228,5 0-141,-11 4-812,19-5 267,-2-2-601,22-10-300,6-10 492,28-35 0,2 3 305,20-23 1,-5 8 206,-9 15 0,4-5-101,2 2 0,-2-2 146,2 2 1,0-1-52,2 3 1,-2 0 45,0 3-234,-11 8-200,-4 1 142,-16 12 0,-37 25 158,-12 9 1,-6 7 73,11-9 0,-1-1-87,1 3 0,-5 0 340,0 4 1,-1 2 96,-2 0 1,2 0 93,4-3 1,1 0 170,4 0 100,7-7-909,-6 5-4,14-8-38,1-2 207,10-9-392,7-9 323,15-25-24,-4 9 30,20-29-255,-5 12 314,4-12-307,2 4 272,-10 1-14,2 11 78,-15 2-516,-1 15 631,-34 20-186,5 5 476,-24 16-180,12-3 98,-4 0-80,-1 1 384,4-1-237,2-12-136,14-1-13,6-12-363,9 0-169,14-30 229,3 5 20,14-27 0,0 14-75,5-8-189,-9 8 231,15-17 26,-12 4 196,9-3-137,-6-4 28,2 4 10,-6 8 7,3 1-30,-4 4 10,-4 3-98,-1-3-200,-3 4-22,-1 4 177,-3 0-4,-1 4 1,0 8-2,-3-3 14,3 11 7,-3-3-95,3 4 18,-3 3-248,7 1-179,-7 4 826,-27 23-101,5-7-68,-31 20-40,15-11 18,-8 0 213,-5 4-198,-4-4 81,4 0-74,8-8 32,14-9 28,12-4-14,26-30-66,-1 5 9,19-23 158,-8 7 107,-2-1-110,7-4-108,0 1 18,1-1-100,3 1-39,-4 3 2,0 5-13,-3 4-208,-2 12 253,-10 1-423,-2 11-510,-12 2 912,-15 25-13,4-6 287,-16 20-92,17-11-131,-5 0 10,10-4-35,-3 0-17,8-1 92,1-6 4,10 2 224,7-12-162,7 0 210,4-8-335,4 0 2,1-1 47,0-2-19,3 6-66,-11-3-321,2 4 108,-7 4 98,-4 0-162,-4 8 191,-5-3 94,-7 3-47,-2-3 17,-3 3 73,0-3 26,-3 7 17,2-7-77,-7 3-404,7 0 117,-2-3 224,17-1 39,-2-4 243,12-4-173,-4-4 239,-3 3-3,7-6-97,-6 6-86,2-3-104,-3 4-15,-4 0 47,2 0-14,-5 0-597,2 0 528,-4 8 267,-15 5-254,5-3 382,-18 8-45,11-8 197,-7 6-251,3-3-13,1 3-269,-4-3-388,10 0 53,-1 2 359,7-5 12,11-2-20,-1-4 51,18-8 50,-6-4 23,10-5 40,-2-8 19,-1 4 175,0-3-249,-8 3 19,-4 4-100,-2-3 39,-5 7 8,2-3-66,-4 4-975,-3-1 733,-28 16 339,13-8 289,-28 19-127,21-8 364,-8 3-40,-4 2-195,0-2-145,-12 4 44,3-4-5,-8 2-178,12-9-13,6 1-242,15-7-484,9-3-218,20-13 362,-5 1-150,23-16 342,-7 5 434,14-11-251,-3 3 344,-5 1 552,-8 4-332,-8 4-151,-9 0-57,-8 4-480,-8 1 266,-5 3-365,-11 1 296,-2 3-75,-11 4 48,-1 2-5,-7 6-9,6-3-13,-1 8-2,7 1-23,7-1 6,-2 4-10,14-7-41,-2 6 168,4-6-106,3 3 265,-3-4-15,0 0-60,-1 0-45,-3 0 22,-1 0-35,1 0 14,-1 0 108,-3 0-116,2-4-26,-2 3-38,0-3 3,-2 4-2,-3 0-14,0 0-43,1 4-25,2-3 122,2 3-7,7-4 447,1 0-682,22-19 255,-6 11-59,26-19 30,-7 10-22,10 0 25,0-7 15,0 3-144,-7 0-226,-2 0 259,-11 5 29,-5-1-200,-11 4 109,-7 5-31,-6 0 155,-8 7 16,-2-2 7,-11 6 46,3 2 118,-7 3-212,7 1 314,1-1 8,8-3 198,5-2-329,7-3-35,4 0-55,32-14-19,-6 6-1,23-11 61,-12 11-58,6 3-22,3-2 12,5 6-5,0-3-2,-1 4-6,-7 0-30,2 4-11,-14 0-434,2 8 256,-11 1 218,-5 7-2,-11 5 198,-6 5-68,-15 7 356,-2-3-168,-7 6 217,-1 2-35,-3-3-210,-4 5 146,-9-2-258,-4-4-272,3 7 141,2-11-334,22-5-47,8-8-441,19-9 523,12-8 47,9 0 681,12-8-335,13 0 1,5-8 95,5 1-135,-5 0 279,-2-1-293,2-1 4,7 0-71,-4 1-282,-7 8 45,-11 0 11,-14 4-508,-7 4-35,-10-3 743,-12 17 386,0-7-220,-16 13 304,-2-3-61,-9 3-141,-11 2 222,-1 7-194,0-4 114,11-3-77,8-6-567,10 0-732,8-7 476,13 0 362,17-2 45,20-13 179,-1 1 0,8-8-159,-9 1 1,5 0 20,3 0 1,-2-4 7,0 1 1,0 0 36,-1 3 1,-2 0 83,-4-1 80,-6 1-193,11 0-70,-12 3-346,6 2 159,-12 3 101,-8 0 274,-5 0 492,-26 18-163,2-6-260,-20 16-105,3-8 53,-4 9-47,-5 5 0,-8 8-60,2-3 1,1-4-31,10-10 0,1 1-68,1 1-1,3-1-493,6 6 170,6-2-123,11 0 172,2-6 418,11 0-203,-4-6 216,1 2-135,-1-3 387,-4 3 154,-4 1-113,-1 4 107,-7 0-163,0 4-127,-5-3-2,0 6 1,-3-6-100,2 6-48,-6-6 116,7 6-254,-3-2-355,-1-1 340,4 3 121,-3-6 5,7 3 10,-3-8 36,7-1 12,-7 1 92,7-4-59,-7 0 8,3-1-15,-3-4 9,3 1-58,-3-1 2,10-3-4,-5-5 271,7 7-46,-1-5 362,-2 6-384,-2-8-299,0 0 116,-6-8 38,5-4 1,2-1-44,4-3 13,1 0-283,-2 3 144,-3-7-8,-1 3 7,1-7-25,-4 2-112,-4-6 0,-6 3 52,-6 0 35,-5-3-71,-9 6 120,0 2-21,-4 0 10,5 3 11,3 0-1,1-2 31,0 5 85,-1-2 256,1 4-165,0 0 318,7-1-163,5 1-226,9 0-9,4 3 44,3 2-249,1-1-102,3-8 119,5 2 71,5-6 97,3 8 10,4-4 2,1 3 14,8-3-27,0 0 35,0-1-462,3 0 355,-7 1 103,0 3 51,-5 5 530,-7 0-706,-27-3 5,8 1 56,-21-2-18,14 4 58,4 4 10,-3 0 18,7 0-919,1 0 945,44 0 286,-19 0-35,48 0-273,-26 0 132,15 0-151,-1 0-7,-2 0-75,1 4-333,-9 0 317,5 8 31,-9 1-13,2 4-6,-4 0-9,0-1-8,0 1 5,0-1 107,4 1 2,-3 0-25,7-1 12,-3 1 29,0-1-60,-1 1 75,-4 0-46,-4-1 3,4 1-19,-8-1-2,4 1 1,-8-4-3,0 3 88,-9-7-74,0 3 68,-3-4-67,-1 1 7,4-5-3,-3 4-3,3-8 140,0 4 10,-3-4-24,3 0-75,0 0 57,-2 0-60,5 0-5,-2 0 2,4 0-10,-1-4-8,1 0-3,0-1 6,-1-2 16,-3 6-132,-1-3 67,0 4-6,-3 0 21,3 0-9,0 0 62,-2 0 3,2 0 106,0 0-131,-3 0-58,10 0 24,-5 0-9,10 0 0,-3 0-12,4 4 14,0-3-24,0 6-2,0-6 25,-4 7 2,-1-4 2,1 4 0,-4 1 96,7-1 18,1-3-110,5 2 1,-1-2 2,3-1 25,-6 4-74,-1-7 36,-4 6-13,-9-2 6,0-1-3,-3 4 39,-1-8 209,4 8 275,-3-7-214,3 2-543,0-6 127,-3 2-129,3-7 51,0 8 91,-2-4-84,2 4 127,0 0 22,-3 0-40,3 0 2,0 0-31,-3 4 1,3-4 54,-4 8 145,4-4-146,-2 1 57,2 2-26,-4-2 374,-3 3-287,2 4-97,-6-2 5,6 2 155,-2-4 776,3-4-973,-3-26-14,-5 16 66,-1-24-39,-7 29-571,8-6 725,-8-5-341,22 6 276,-7-2-20,10 9 164,-6 7-51,-6-4-107,-1 8-16,4-3 85,-7 3 26,6-3-161,1-1 22,1-3 43,3 2 9,-3 1 1,-5-2-19,0 9-8,0-10 75,-3 7-70,2 0 4,-3-3-6,0 3 5,0 0-5,4-2 104,-3 2 90,3 0-100,-4-3 177,0 3-244,0 0-10,0-3 90,0 3 14,0 0 8,0-3 140,0 3-202,-4 0-51,3-3-7,-3 3-19,1 0-18,2-2 16,-7 2-8,7 0 70,-2-3 60,3 3-82,-4 0 2,3-3 83,-3 3 14,4 0-62,0-3 32,-3 3-37,2 0-118,-3-3 98,0 7-9,4-7-50,-4 3-8,4 0 13,0-2 3,-4 2 2,3 0 6,-2-3-4,3 3 75,0 0 5,0-3 56,0 3-16,0 0 23,-4-3-63,3 3 3,-3 0-103,4-3 2,-3 3 8,2 0-13,-3-2 25,4 2-7,0 0-7,-4-3 60,3 3-39,-2 0 3,3-3 0,0 3 0,0 0-1,0-3 4,0 3 44,-4 0-46,3-3 9,-3 3-13,4 0 6,0-2-16,0 2-4,0 0 11,0-3 17,-3 3 3,2 0 4,-3-3 15,4 3-24,0 0-22,-4-3 16,3 3-9,-2 0-5,-1-2 177,3 2-85,-3 0-34,1-3 94,2 3-44,-7-4-68,8 4 0,-8-3-69,7 3 80,-6-3-93,2-1 48,1 4-13,-4-3-7,4 3 11,-1-4-19,-2 1 30,6 3-6,-7-3-4,7 3 10,-2 0-5,-1-3 12,3 3-7,-3 0-1,4-3-65,-3 3 37,2 0 11,-3-2 28,4 2 5,0 0 16,-4-3-28,3 3 94,-2 0-96,3-3-140,-4 3 128,3 0 163,-3-3-98,1 3-56,-2-4-60,1 1-76,-4 3 90,7-3 23,-6 3 35,2-4 709,1 1-794,-7-1-128,5-4 70,-6 4 151,0-7 41,7 6-41,-10-6-54,9 6 49,-6-2 4,0 3 15,7-3-58,-10-1-110,9-1-8,-6-2 125,4 10-9,0-9 73,0 9-41,-1-6 7,1 0-10,-4 6 104,6-10 19,-5 11-90,3-12-37,2 8-33,-12-4-28,15 1-34,-12-1 100,7-1 29,-1-2-43,-3 7 21,4-4-38,-1 1-4,-3 2 25,7-2 61,-10 0-30,10 2 26,-4-2-6,-2 3 30,6-4-114,-7 0 4,0 4-36,6-7 10,-5 10 37,3-6 65,2 0-36,-9 2-16,10-2-87,-3 3 86,-3 0-54,9 1 63,-13-1 33,9-3 7,-2 2-17,-3-3-10,5 1-52,-6 2 39,4-2-5,0 0 5,-4 2 12,6-2-62,-8-1 49,8 4-4,-6-7 28,0 6 29,3-6-73,-3 6 10,4-2-17,-1 0 21,-3-2-2,3 1 0,-3-3 41,4 6 73,-1-2-102,-3-1-1,3 0-26,-3 0 19,4 0 8,0 1 4,-4 2-1,2-6-2,-2 3-43,0 0-68,7 0 64,-10 5 38,10-5 73,-7 4-59,3-4 18,1 1-39,-4 2-71,6-2 76,-5 3 12,3 0 5,3-3 40,-7 6 27,4-5 207,3 2-321,-10-1-9,13-2 165,-9 3-74,3-3 3,2 2-67,-9-2 102,10 0 68,-7 2-44,4-3-164,-1 1 42,-3 2-19,3-6 104,-3 3-1,0 0 74,3-3 61,-3 2-68,0 1-249,3-3-96,-3 3 239,0-8-116,2-1 335,-2 1-855,0 0-155,7 0 688,5-11-236,2 7-527,5-10 821,-29 24 16,16-7 134,-16 12-136,15-10-12,5 2-229,-13-18 301,13 8-373,-5-9 329,-8 16 86,12 1 161,-16 3-218,11 0-253,2-3 151,17-20 27,-6 14 9,13-18-62,-18 20 306,4 2-96,8-10-15,2 5 17,6-6-65,1 4 22,0-4-122,4 3 110,3-7-161,-2 3 81,3 0-17,-4 1-2,-8 4-4,-1 3 22,-8-2 0,0 6 10,4-6-80,-2 6 65,2-7 18,-4 4-2,0-1 2,4-2 2,-3 6-5,3-3-150,0 0 128,-2 3 2,2-6 28,0 2 90,-3 1 18,3-3-38,-4 2 28,0 0-72,4-2 32,-6 2-99,5-3 140,-6 0-3,3 3 18,4-2 12,-6 2-85,5-3-28,-7-1 25,5 5-43,3-7-21,-7 9 11,6-9-27,-6 3 13,3 2-5,0-9-32,1 13-65,-5-9 101,7 7-26,-9-5 118,9 1-56,-6 0-191,3 3 128,4-6 156,-6 9 95,5-9-166,-3 7 104,-2-1-77,8-2-89,-8 2-43,2-3-913,3-1 0,-38 27 1120,27-16 26,-30 24 377,30-25 444,0 2-152,15-21-943,-8 9 185,13-14-32,-8 15 165,-3 0 19,3-4 16,0 3-82,-3-7 26,3 7-96,-4-3 8,-3 0-85,2 2-45,-6-2 60,7 4-425,-4 0 284,1-4 61,2 3 33,-6-3-17,7 3 89,-4 1 45,4 0-105,1-4 61,-5 6-21,4-5-11,-4 3-2,5-1 103,-5-3 9,4 3-68,-4 1 7,5 0 9,-1-1-10,0-3-3,0 3-7,1-7 5,-1 7 28,0-6-2,1 5-56,-5-5-10,4 5-20,-7-2 59,6 4-164,-2-4 69,-1 3-18,4-3-70,-4 0-249,4 3 292,1-7-5,-5 3 144,4 0-154,-4-2 195,5 2-88,-5 0 13,4-3-10,-4 3-2,5-4-7,-5 1-8,4-1-1,-4 1 0,5-1 0,-5 0-38,4 1-6,-4-1 8,4 1-6,1-1-46,-5 0-10,4 1-16,-4-1-4,5 1-3,-5-1 79,4 4 4,-4-3-161,1 0-11,2-2 82,-2-2-5,3 3 35,0 1-27,1-1-8,3-3 102,-3 2 13,3-2-37,-4 3 27,1 5-29,-1-4 4,0 7 32,-3-3-31,2 3-161,-6 1 109,6-4-11,-2 3-60,0-3-769,2 3 1010,-17 38 64,7-17-124,-13 34 12,8-28-5,4 6 5,-4 1-15,4 0-3,-5 8 42,1-4 3,0 4 159,-1-3-176,1 2 141,0-6-89,-1 3 13,1-4-88,4-4 3,-4 3-24,4-3-25,-1 4-117,-2-4 163,6 3-54,-7-3 35,4 1-1,-5-2 56,5-7 6,-4-1 936,7-4-728,12-36-366,-3 19-246,15-40 191,-10 31-36,7-18 17,1 5 48,4-9 304,-4 6-128,3-3 272,-10 7-264,2 2 19,-8 6-32,-3 2 21,-1 7-85,-1-2 84,-2 5-123,3-2-36,0 0-16,-3 3 94,6-3-2,-2 4-220,-1 0 181,4-4 76,-4 6 9,1-9-8,2 10 53,-2-7 1,3 0 54,0 3-96,-3-3 205,2 0-166,-2 2 19,0-2-75,2 4-2,-2 0-3,3-4-26,-4 2-68,4 2 108,-7-3-20,6 6-120,-2-7 123,-1 0 1,4 2-5,-4-2 5,1 4-106,2 0 41,-6-4 36,7 3 4,-7-3-22,6 3 83,-2 1 175,3 0-134,-4-4 128,4 6-263,-7-9-21,6 10 337,-6-7 237,6 0-258,-6 3-562,3-3 0,-4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19.375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33 199 12132,'-11'-3'1005,"3"0"-650,8 3-158,11-6-47,-5 2-53,12-5-212,-11 2 214,5 1-405,-5 2 19,5-2 45,-5 3 159,5-4 11,-7 1 47,3 2 132,-7 2-107,-13 7 0,9 0 0,-14 1 0,16-3-81,-5 0 20,0 0 61,2 1 143,-5-1-67,6 0 27,-1-3-140,-5 3 21,8 0-2,-8-2 14,6 2 4,-1-1 310,-1 2-219,4 2 29,-5-2-149,3-1 17,-4-9-121,4 2 297,0-3 333,3 2-224,0 21-189,0-14 67,0 17-78,0-18 7,0 5-101,0 0 3,0-1-43,0 3 73,0-4-22,0 2 206,0 1-66,0-1-62,0 0-47,0 1-18,0-1 18,0 1 387,0-1 209,0 0-975,3-2 322,6-10-39,-4 4 127,3-6-101,-5 5 95,-2 2 7,8-5-29,-5 3 1,2-1 5,0-2 3,-2 6 42,2-6-55,0 3-48,1-4 50,-1 1-229,1-1 65,-1 4-24,0-3 26,-2 5 61,2-4-92,-3 4 43,4-5 136,-1 5-12,-2-1-14,1-1-9,-4-1-79,5 1 100,-3-3-27,4 5 77,-1-4-41,-2 4 14,1-2 1,-1 0-5,0 0-8,1-1-98,-1 1-36,-1 0 52,3 0-219,-2-1 800,2 1-481,-2 0 125,1 3-120,-1-6 82,-1 2-3,0-2-85,-3 0 5,0-1-75,0 1 79,3 2-233,-2-1 199,2 1-221,-3-5 131,0 2-18,0-6 5,0 6-12,0-2 199,0 0-108,0 2 92,0-3-91,3 1 107,-3 5-104,3-5-34,-3 6-746,0-4 743,-8 18 28,3-5 60,-8 10-69,4-4 171,2-5-173,-5 6 112,5-4-55,-5 1 5,5-1-6,-3-2 7,4 0 18,0-2-31,2-4 958,-2 5-1193,3-6 245,2-11 20,-1 7 148,5-10-125,-3 11-29,3 3 11,3-9-527,1 8 141,2-8-615,1 8 959,-3-4 0,2 1 0,-3-2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22.026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22 160 12238,'0'-14'154,"0"3"719,0 11-700,0 14-30,0-5-19,0 10-53,0-7 21,0-5 5,0 2-158,0 1 135,0-3-5,0 2 21,0-5-25,0 1 8,0 2-41,0-3 37,-2 4-60,1-4 85,-5 0-42,3 4-71,-1-6-103,1 6 100,3-4 110,0 2 688,0 0-485,-3-2-284,14-15-16,-5 4-102,9-11-16,0 9-32,-1-1-25,5-3 114,-2 1-12,-2 2-5,-5-3-5,0 9 53,-4-4-126,0 4 36,-2 0-207,2 2 146,-3-1 313,4 2-220,-4-5 147,3 6-204,-3-3 119,4 0-102,-4-1 77,3 1 109,-5-3 8,5 5-82,-3-4 198,1 1 371,-2-2-561,-7-1-193,3 1 125,-3-1-32,5 1-205,0-3 130,0-1-122,0-6 154,3 3 241,0-3-78,3 3 21,-2 3-12,2-2 187,-6 8-498,3-2 324,-11 17-53,3-2 26,-7 7 1,0-4-12,-3-2 112,2 3-106,-1-3 256,-2 5 1,-3-2-103,-5 6 130,5-5-234,6-5-6,1-3-158,5-3 62,0 1 8,13-15 63,-4 7-17,10-10 4,-12 14 310,3 0-60,-14-3-124,8 2 57,-11-2-153,10 6-4,-2-2-25,-1 2-176,15-15 194,-8 9-496,14-8 159,-10 8-1261,2 0 1580,4-1 0,0-4 0,2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24.103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0 260 12384,'0'14'1447,"0"-3"-1211,0-11 1,11-7-127,4-1-51,1-5-49,3 3-42,0-3 18,4-3 0,-3 5-128,0-2 109,-5 5-293,-3 1 310,-2-1-83,-4 6-194,-2-6-290,-1 4 583,-15 12 14,6-8-10,-6 11 2,7-11-3,1 3 3,-2-2-2,-1 5 61,1-3-3,-3 1 10,1 1-66,-4-4 21,2 5-47,0-5 49,-2 1-64,5-2 57,-2 0-100,2 0-3,1 0-9,0 0 74,-1 0-13,1 0 28,-1-2-32,4 1-17,-3-5-257,5 3 235,-1-4 13,2 1 83,2-1-85,5-2 75,0 2-73,2-2 279,0-1-195,1 3 2,3-5 1,1 2-179,1-3 159,-5 3-330,3 1 155,-4 3 64,1-4 40,-3 6-314,-1-2 1,-19 14 283,-4 3 285,1-3-299,4 0 476,0-4-267,1 2 194,-5 1 0,4-1 293,-1 1-494,6-4 4,-2 0 138,8-3-125,10-9 14,-3 4 48,14-7-88,-3 3 150,3-1-178,2-3-6,0 0-50,-2 1-312,-1 2-88,-3 0 119,-6 7-51,-4 0 52,-3 3 552,0-6-152,0 5 1580,1-8-1519,-4 26 205,-1-10-213,-2 17-49,3-8-93,0 0-315,0 3 100,0 1-314,0-1-1005,0-3 1501,0-3 0,0-4 0,0-2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25.594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43 103 12147,'-14'0'719,"-1"0"-115,15 0-394,17-6-267,-4 2 0,16-6 11,-9 1 150,-5 2-205,3-2 0,0 0-50,1 1-298,5-4 220,-4 2 80,-4 0-21,-4 4 17,-8 3 165,-18 14 59,6-5-72,-18 15 0,15-11 216,-6 7-137,5-7 194,-6 11 14,5-11-227,-6 9 0,1-7 140,1 3-96,6-6 6,-7 6-14,7-8-86,-1 0 106,2-2-862,7-4 689,17-7 0,-3 1 39,12-8 3,-9 4-41,4-3 436,-5 5-262,1-2-124,3-1-57,-6 3-306,-1-2 246,-1 5 124,-23 19 166,11-8-211,-18 19 394,11-15 40,0 2-115,-2-1-76,2 1-55,0-5-123,1 6 159,2-13-1247,4 5 970,17-15 1,-6 4-33,14-5 71,-11 2-162,4 1-173,1-2 309,-5 2-210,4 1 135,-11 3-41,-1 3 235,-12 8 46,1 0 0,-6 6 394,1-4-258,5-2 598,-4 2-373,5-4-307,-2 3 186,5-5-271,-2 2 76,0-9-215,2 5 249,-8-4-125,5 8 6,0-5 85,2 4-112,21-12-43,-12 4 31,17-9-17,-12 9-17,-2-3-3,5 3-24,-4-1 47,-2-2 10,0 6 59,-3-3 92,4 0-174,-1 2-129,-2-5-300,4 3 234,2-6-763,4 4 467,4-6 517,-1 7 0,-1-3 0,0 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27.597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14 170 12235,'7'-14'1668,"4"4"-1790,0 2 89,10-1 0,-6 1-139,4 0-23,-4 1 173,7-5-196,-5 4 260,5-7-288,-11 11 141,-3-2-82,-8 6-179,-11 8 98,8-3 148,-14 10 81,10-8-88,-6 6 299,0-1-197,3-4 184,-2 6 1,5-6 403,-5 2-58,2 2-348,-3-5-140,3 2 158,1 0-418,2-4 94,4 3 119,0-7-6,20-4 0,-7-1 15,20-8 66,-10 2 0,3-3-46,-2 0 103,-7 3-129,1 1-18,-8 5-107,3-1-10,-7 4 154,-14 12-48,4-4 284,-13 13-253,7-10 436,-4 3 68,1 0-375,-2 3-53,1-6 113,1 5-453,3-10 163,4 3-789,5-7 733,18-7 80,-6 4 32,21-12 68,-15 7-150,8-3 342,-3 0-212,-2 4-11,-4 0-102,-7 2-221,-3 1 254,-15 12-29,4-4 357,-14 10-221,3-5 248,-1 5-186,-2-4 481,3 4-68,3-8-232,3-1-180,6-3 391,4-3-286,18-5-70,-9 3 0,15-6 7,-8 3 300,-3 0-223,5-2 44,-5 1-110,3-1-330,3 1-26,-3 0 134,6-4-89,-8 6 97,1-7-169,-6 6 142,0-4-13,1 6-738,-4 0 899,-14 8-141,7 0 206,-13 1-141,11 0 357,-4-3-6,0 4-2,1-1-3,2-2-181,1 1 61,-1-4-71,1 2-130,3-9-15,0 2 18,6-5-209,0-3 231,3 4-393,1-10 214,2 7-138,1-7 109,0 1-55,2-2 236,-5 3 0,3-3 115,-7 6-116,3-3 162,-5 6-163,1-2-51,-2 5 63,0-2 2,0 5-931,0-2 813,-2 20 450,-2-14-35,0 20-6,-1-15 29,1 7-80,1-5-294,-3 5 219,2-2-340,-2 3 282,0 0-259,-4 2 146,0-1-16,-3 4 120,-2-4 35,1 2 119,-1-3-182,-1-1 7,2 1 19,-1-3-128,2 2 42,3-5-16,1 6-17,2-6 44,4 2-207,0-3 188,3 1-286,0-1-742,0 1 981,0-1 1,3-2 0,0-2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29.206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23 142 12255,'4'-11'1225,"1"0"-1121,-1 7 1,4-3-208,3-1 0,0 1 252,6-2-349,-3-1 114,5 3 0,-1-5 16,4 4-67,-4-1 135,4 0-355,-8 2 192,4-2-181,-8 2 222,-3 4-174,-1 0 311,-17 17-34,11-10-54,-14 13 10,10-11 35,-8 7-14,4-2 3,-7 4 36,5-5-42,-6 3 217,0-3-189,0 2 288,-3-5-134,6 5-50,-3-5-28,6 2 11,1-2-45,5-4 451,1 0-449,3 3 235,0-2 206,0 5-345,0-2-11,-3-4 92,3 3-109,-3-2-188,0 2 159,-1-2-162,1 1 141,-3-4 235,5 5-232,-4-3-1,1 1 503,1 1-693,-3-4-4,5 5 112,-4-3-50,4 4-129,-5-4 643,5 3-216,13-14-129,-3 3-1,12-10-25,-5 2-246,3 0 110,-2 3 1,8-2-123,-4 1 97,-5 5-228,-1-3-102,-6 9 144,-2-3-2360,0 3 2651,-2 3 0,2-3 0,3 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30.923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1 126 12288,'14'0'54,"0"-3"-3,-4 0-38,6-4-190,4-2 226,5-1 0,-7-1-168,1 1 58,-7 2-26,6-2 74,-7 1-149,1 2 122,1-2-97,-3 2-12,0 1-12,2 0-21,-5 2-15,2-2 285,-5 6 139,-10 11-104,1-5 29,-7 12-76,5-11-8,1-1 83,2-2-67,-1 1-20,1-1 97,-2 2 5,2 1-62,-2-1 21,3 1-136,-4-1 111,1 0-143,0 4 132,-1-3-231,4 5 122,-3-5-26,5 5 38,-2-5-3,1 5-1,1-5 14,-2 3-1,3-1 3,0-5-9,-3 5 87,2-6 132,-1 4-154,-4-4-18,4 3 106,-6-5-89,4 2-57,-2-3-7,-1 2-12,-2 2 3,2 2 48,-5-2 147,5 2-148,-2-3-22,2 1 25,1 2 501,2-6-470,-2-5-85,6 2-28,-3-8-219,3 7 131,0-2-57,3 0 59,0-1 52,4 1-251,-1-3 225,3 1-289,-1-4 206,4 5 2,-5-2-77,5 3-41,-5 2 294,-1 1 457,-6 14-154,-3-5 348,-6 12-183,-1-8 52,-3 3-125,3 0-18,-2-3-231,5-1 170,-3-3-307,7-2-80,0-1 52,17-9 94,-2-1-192,19-6 163,-8 0-890,6 0 363,-3-2-975,-1 4 1467,-5-1 0,-1 6 0,-6-1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0:36:26.849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1 106 6922,'8'-10'396,"3"2"-278,13 8 1,3-6 192,8 1 1,8-9-634,4 2 0,4 2 322,2-1 0,0-1 0,-1-6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32.331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39 135 12184,'-14'0'638,"3"0"-387,11-3 0,8-2-93,5-4-234,-2 1 0,4 3-112,-2-2 183,-2 2-104,13-7 0,-2 3 140,3-2-320,-3-1 0,-4 5-119,-1-2-98,5-1 215,-2 3 119,-4-2 75,-7 5 16,-6 2 26,-17 13 276,5-5-204,-13 14 375,9-12-167,-5 10-82,4-7-5,-5 4-63,6-2-45,3-3 70,-5 5-91,5-4 85,-6 5-11,3-1-81,3-1 10,1-1-27,2-4 67,4-3-120,0 1 663,3-4-658,-3 3 46,2-2-43,-4-1-19,1 3 73,1-3-19,-3 4 10,2-1 48,-2 1 30,-3 2 11,2-2-70,-3-1 7,7 0 145,0-5 1,14-6-63,3-6-54,0 0 240,-2 2-196,0 0 6,-1-1-95,7-3-236,-4 3-298,2-2 166,-3 8 69,-6-2-108,-2 6 164,-13 11 346,-3-2-73,-5 10 151,3-9 111,1 2-192,5-5 220,-3-1-269,4 0-263,2-5 179,13-13 242,2 3-215,6-10 121,-2 10-95,-5 3 90,0 2-38,-1-2 9,-3 6 137,1-3 461,-1 3-575,-2 6-259,-1-2 239,-1 2-1300,5-3 1221,0-3 0,11-3 0,-1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33.549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23 100 12287,'13'-13'470,"4"0"-326,-2 4-293,-5 2 70,11-2 1,-5 0-138,5-2-85,-2 4-222,-4-1 152,1 4-12,-5 1-170,1-3 506,-9 5 200,-14 10 127,5-3-275,-15 9 509,14-12-231,-5 3-216,-1 0 0,1 1 11,-3 2 27,6-2 0,-5 0 218,3 2-198,3-2 17,-6 5-32,4-5-101,-3 5-4,3-5 44,0 3 15,4-1 1,2-2 91,-1 2-12,4-5-209,12-10-228,-4 1 246,14-4 0,-11 2-128,5 1 128,-1 2-189,-1-4 99,2 4-17,-5-2 200,3 2 10,-4 1 42,-5 3-10,-15 12-93,-2-4 174,-14 14 1,7-6 310,-2 1-302,8-2 266,-1-5-212,8 0-294,-2-7-57,5 0-114,15-12 31,2 2 151,9-6-4,-7 1 82,1 2-80,0-3-449,4 3 276,-4 1-312,-3 2 134,-7 4 132,-3 3 248,-14 12-271,2-4 688,-15 13-210,7-10 643,-2 4-249,0-2-399,8 0-208,2-6-104,6-1 0,3-6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35.118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23 129 12312,'12'-17'1364,"-1"4"-1380,7 5 2,-4 1 0,2 0-78,-1 1 1,-1-1-1,4-1-126,-1-1-295,-1 1 195,5-1-126,-1-1 28,0 0 196,-7 3 87,-7 4 50,-6 3 34,-12 9 1,5-3 270,-10 6-171,7-3 303,-8 3-234,8-2 192,-3 0-233,1 2 10,2-2-122,-6 6 125,3-3-221,-6 6 207,11-8-26,-6 1-52,10-6 20,-6-2-482,7-1 454,20-12-124,-3 1 69,13-5 111,-8 1-87,-3 5 21,1-2 82,-2 2-87,-8 4 48,-1 0-6,-23 17-26,4-4 315,-17 14-30,10-8 201,-2 1-279,2-5-61,7-2-157,3-4-99,8-2 380,-1 1 9,-4 2 191,0 0-110,-5 5-353,5-5 189,-2 0-218,5-5-77,18-13-60,-4 5 109,12-9 0,-7 7 25,0-1 38,-3 1-15,0 1-229,-3 1 212,1-1-182,0 4 50,-1 0-25,-5 3 17,2 0 396,-14 11-248,6-5 158,-8 6 340,2-3-59,-2-2-163,-4 3-301,-1 2 211,5-5-445,0 2 122,7-5-20,3 2-5,15-14-39,3 3 128,10-11 48,-2 3-10,-3-2-710,-1 4 220,-6-1-266,-6 5 105,-1 4 704,-9 0 0,3 3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36.644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39 165 12243,'-11'3'-814,"2"0"1370,9-3 0,13-6-411,4-2-324,2-1 165,-3 0 1,1-2-172,3 1 0,-2-3-100,-1 4-228,-3-2 113,8 1 159,-5-3 344,-3 3-301,-6 4 185,-11 3-150,-9 6 326,4 0-45,-16 7 155,10 0-185,-11 2 1,2 1 142,-3 0-16,9-3 1,1-1 65,5-2-66,6-1-105,-6-2 335,10-1-559,12-15 211,-4 6-285,14-9 277,-11 6-71,5-1-45,2-3-10,-4 3-26,2 1-166,-5 3-158,-3 2 69,-1 1 388,-20 15-115,2-1-1,-16 11 111,5-3 339,-3 1 206,3-1-332,4 0-221,6-2 97,7-7-548,3-5 244,17-13 119,-1 0-59,9-5-11,-1 1 46,-4 2 15,5 0-296,-3-2 163,-2 5-21,-4 0 72,-7 4 295,-20 18-180,1-3 495,-18 13-150,11-3 273,-2-2 61,6-1-291,0-3-541,6-6 192,4-1 24,3-5-405,17-4 80,-7-4-87,16-5 148,-9-1 142,5 0 22,0-2 26,0 2 46,-2 0-75,-4 0 352,-4 4-182,-6 2 1202,0-1-1252,-6-2-71,3 0 183,0-5-420,3 2 199,4-6-218,2 3-10,-2-6 118,2 6-241,-2 0 168,-4 4-338,0 2-173,-3 4 475,-8 0 83,3 6 16,-10-3 332,5 9 239,-3-5-185,0 3 65,0-2-153,0-1-5,6 0-2,-1-2-289,7-2 103,10-8-175,-1 0 209,11-5-40,-4 1 20,-1 2-254,2 0 237,-4 1 3,-4 2-770,-3 4 579,-19 9 81,5-1-325,-10 7 486,10-6 0,3 0 0,-1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38.359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14 171 12369,'-10'-4'309,"7"-4"-612,13 4-13,3-6 180,9 1 1,-3-2-110,5-2 325,-5 1-229,5 0 127,-3 2 0,6-6-8,-3 3-44,-5 3-38,-6 1-38,2 0-295,-7 4 184,4-3 132,-8 4 393,-2 1 83,-10 11-186,3-5 85,-7 11-155,5-7 151,-2 0-86,-1 5 273,-3-2-52,-2 3-40,1 0-434,-2-1 191,4-2-270,4 0 197,0-7-435,7 0 121,13-9-218,0 2 164,13-8 203,-6 5-96,-3-2 55,0 5 379,-6 1-95,-4 3 12,-17 12 1,-3-4 155,-12 9 0,5-3 304,4-4-305,3 3 218,-7-1-162,1 5 72,0-1-97,4-3-327,10-7-1243,3-3 940,14-14-34,-2 2 87,12-9 370,-7 5-289,4 0 324,-4 0-113,1 3 54,-5 1-57,-3 6 14,-21 11-35,4-2 383,-20 14-232,10-6 475,-3 5-149,1 0 57,2-2-198,7-4 6,4-4-836,6-5 193,17-7-329,-5-2 43,16-7 297,-6 2 252,4-3-173,2-2 295,1 4-160,-6-4 135,-4 11-44,-10-2 253,-3 9-155,-15 6 218,4 2-52,-13 5-121,1-1 379,0 2-80,1-1 306,1 0-127,4-3-411,-2-1-43,9-4-458,1 0-375,6-7 520,15-7-312,-6 1 21,12-10 248,-5 5-11,0 0 39,1-2-237,-1 5 198,-6-2 211,-1 5-172,-9 4 287,-9 9-83,1-1 293,-16 10-46,13-7 343,-11 4-229,12-5-204,-2 0-269,8-7 78,1 0 25,17-11 7,-1 0-307,11-8-417,-4 3 44,-4 0 230,0 3-33,-6 1 136,-4 6 129,-3 0 532,-17 8-598,10 0 201,-10 1-303,14-3 1,0-3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2:40.070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14 161 12338,'3'-14'507,"6"2"0,1 3-425,7 1 1,2-2-24,0 2 0,0 0 0,0-3 0,1 3-211,2-3-249,-2 0 143,4-1-142,-4-1 93,0 0 1,-7 6 90,-7 1-270,-6 6 277,-12 6 189,3-2-138,-9 5 207,8 1-181,-2-3 154,-1 5-32,0-2 45,0 3-14,-3 0 14,-3-1 429,-4 7-155,-2-2 222,-1 5-255,3-3-286,7-5 105,7-2-1,6-8 3,3-2-109,11-4 79,1-5-126,10-3 107,0-3 92,1 1-95,-1-1-6,3 3-186,-8-2-369,2 7 205,-12 0 228,-1 7-43,-15 8-5,4-2 184,-13 9-55,5-6 43,-6 8 57,-1-3 39,1 0 238,0 0-202,0-3 106,2-3-154,4-1-49,7-5-296,3-1 198,17-15-100,1 1 111,14-9 1,-4 6-20,-2 3-5,-3 2-270,1-1 157,-1 0-236,0 3 76,-4-1 174,-10 7 98,-3 1-160,-12 9 76,1-1-54,-10 7 367,-1-2 78,-7 0-1,0 6 0,-2-6 123,4 0 281,5-1-242,1-4-161,4 4-316,1-5 344,7-1-683,3-3 252,17-14 180,-7 8-60,16-14 24,-6 10 45,8-6-16,2 0-114,1 0-8,-2 0-245,-3 3 134,-7 1-326,-4 5-428,-8 2 695,-19 10 283,5-3 25,-20 10 69,11-2 0,-4 0 482,1 0-237,5-1 97,-4-2-191,4 3 136,-5 0-142,8-6-117,5-1-1172,6-6 607,17-12-64,-5 7 1,18-12 18,-8 8 456,-1 1 0,0-2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3:04.349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107 1559 12551,'-12'-4'-137,"3"4"556,12-7-119,7 0 1,4-2 77,10-5 1,-6 2-198,5-2 1,-2 0 32,0 2 0,4-2 123,0 0-322,3 0 1,0 0 0,2-1 290,0-2-271,2 2 1,2-3-1,-1 2-13,0-3 1,5 1 15,2-1-141,-1 0 0,0 0 115,-4 0 1,3 3-65,0-3 1,1 1 0,-4-1 51,-2 2-134,-7 2 1,1 1 150,-3 0 1,2 1-76,-3 1 1,1 1 23,-3 1 1,-2 2-21,0-1 56,3-2-9,-6 3 160,7-5 0,-6 0-60,6-1 35,-5 1-86,1 3-38,-7 2 0,4-2 16,-2 3 32,-4 3-71,6-5 0,-5 5 10,3-5-33,1 6 0,-3-7 27,2 2 0,-4 1 106,9-3 5,-4 0-9,7 2 0,-6-2 40,1 3 265,-7 0-310,3 0-17,-2-1-37,0-2 1,0 4-259,1-3 114,0-1-379,2-4 86,3 0 354,2 0 0,-4 2-126,-1 0 58,-1 6 25,1-6-18,0 7 344,-6-5-438,-1 6-602,-7 1 1,-15 11 152,-3 4 527,-3 0 1,1 1 0,0 0-251,-3 3 409,1-1 1,-6 3-191,3-2 0,-3 0 324,0 3 1,-5 0-124,-2 2 0,-4 4 200,-3 1 1,-6 1-44,-2 1 0,-2 2 20,0 0 1,2-1 96,-2-1 0,7 0-162,3-2 0,4-1-23,0-2 1,5-1-34,2-4 0,5 0-182,3-4 169,4-3-211,-2 2 51,6-2 57,1-3 208,7-2 262,4-6-302,16-9-53,-1 0 43,9-8 1,-1 1 17,-3-1 1,-1 3 0,-1 2 294,2-1-341,-2 3 0,2-3 0,-2 1-36,1-1 0,0 1-67,3 0 50,-3 0 0,1-2 0,-2 0 16,2 0 0,-2 2-12,1 0-194,2 0 0,3-4-65,2-1-62,-2 4 4,-4-1 198,4 0 1,0-4-46,5-3 0,-5 3 38,-4 1-62,-2 5 1,-1 0 14,3 2 0,-1-1-494,3 1 195,6-2 238,1 1 201,2 0-324,-10 0 103,-4 4 37,-10 3-130,-1 1 521,-19 13-179,9-5-16,-16 8 1,7-3 90,-6-1 1,2 2-93,1-2 0,1 0 66,-1 3 1,-2-3 0,3 3 33,-3 0-109,-6 5 1,0 1 11,-6 3 0,-1 1 63,-4-1 1,2 1-1,-1 0 181,3-1-147,6 2 0,1-8-183,3 1 0,3-3 188,2-1-349,3-4 318,-1 6-279,3-3 125,3 0-44,4-4-260,4-4 552,18-9 1,-4 0-72,10-5 197,-5 2-249,8-8 1,-2 6 122,6-6 1,-6 4-73,-5 2 1,0 1-38,0-2 0,-1 3-32,-1-3 1,1 3-28,1-3 0,0 2 1,-1-1-144,0-2 14,4 3 1,-4-3-422,3 4 141,-4-4-167,6 2 208,-3-3-92,0 0 146,-4 6-3,-7-2-466,-4 10 599,-15 9 264,5 1-98,-19 10 1,12-5-3,-12 1 0,7-3 186,-2 1-208,2-4 1,-4 5 23,-3-4 25,3 4 0,3-6 0,3 2 173,-1-1-171,2 0 0,-6 1 124,-2 3-111,2-3 1,-3 5 79,6-7-100,0 4 1,-3-2 36,0 3-6,3-3 1,-1 2 24,-1-1 108,1-2-100,6 1 338,-3-4-182,2 0 41,-3 0-199,1 0-193,6-3 78,-2 2 173,1-2-346,-2 3 159,3 0-73,-2 0 62,5 0 290,-2 1-188,6-1 38,-2-3-105,2 2-2,0-5-64,-3 5 122,3-2-191,-3 3 104,-3 0 10,-1 3 15,0-5 4,-2 8 8,2-9 10,0 7-4,-3-4-4,6 0-292,-5 0 232,5-3-13,-2 2 56,3-2-8,-3 3 175,2 0-190,-2 0 331,-1 0-278,3 0 82,-2 0-161,3-3 3,3 3-106,-2-3 183,2 0 126,-3 2-153,0-5 316,3 5-294,-2-5 114,2 5-146,0-5 20,-3 2-33,3 0-256,1-2 259,-4 5 4,6-2 243,-5 0-249,2 2 213,0-5-116,-2 5-42,2-5 10,0 6 76,-2-7-68,5 7 151,-5-7-148,5 7 72,-5-6-107,2 2-32,0 0 33,-3-2 357,7 5 252,-7-5-543,3 2-216,0-9 183,-2 4-313,5-7 158,-5 8-171,5-6-144,-2 4 317,0-5-184,2 4 217,-2-2 397,-6 18-150,6-9 7,-9 14-55,8-10 8,0 0-58,-2-3 52,5 2-150,-6-2 125,7 0-208,-4 2 44,4-2-170,0 3 246,0 0-52,0-3 38,0 3-39,0-3 93,0 3-35,4 0 15,-4-3 93,4 2 17,-4-2-95,0 3-6,0 0-33,0-3 43,0 2-52,0-2 153,0 3-133,0 0-12,-4-3 450,4 3-415,3-3 141,-2-1-95,9 1-65,-6-4-22,3 0-9,0 0-48,0 0-37,0 0 10,0 3 80,0-2-4,0 5-9,0-5 77,1 2-40,-1 0 9,0-2-22,0 2 5,0-3 1,0 3 3,0-2-37,0 2 30,-3-3-30,2 0-51,-2 0-92,3 0 102,0 0 77,1 0-57,-5 0 82,4 0-73,-3 0 72,3 0-31,0 0-7,0 0 14,-3 0-15,2 0 73,-2-3-67,6 2 81,-2-5-70,6 2 79,-7-3-124,7 0 54,0-4-12,-2 7 0,4-6 4,-5 6-17,4-3-19,-4 3 22,2-2 53,-5 2 45,2-3-66,0 0-5,1 0-6,3 0-145,-6 0 146,5 0-332,-8 3 296,5-3-28,0 3 10,-5 0 9,4 1-4,-5 0 10,3 2-8,0-5-7,0 5 20,1-2-293,-4 0-161,2 2 406,-18 7 139,12 0-60,-16 4-19,9-3-99,-4 0 58,0 0 11,-5 4-6,4-1 213,-12-2-155,5 5 0,-5-5 330,3 1-353,3-1-45,3-4-344,2 3 412,2-3-420,3-1 146,-1 4 21,5-6-55,0 5 465,-3-2-147,7 3 595,-7-3-378,7 2 849,-7-5-823,22-1-52,-8-4 324,14 0-417,-5-5 0,0 3 42,8-6-362,-9 4 163,11-6-153,-16 6 1,12-3-56,-8 2 99,2 4-134,-5-4 82,2 2 159,-2-1 0,1-1-20,0 2 71,0 5 70,2-11 27,3 8-141,4-8 150,-2 5 0,5-5 131,-5 1-204,-2 2-20,4-4-17,-6 3 1,-1 2-47,-2-1-3,-3 7-33,4-6 65,2 5-76,-4-3 124,6 0-59,0-4 203,-1 0 17,4 0-137,-5 1 1,-1 2-22,0-1-21,0 1 35,0-5-18,0 2-9,4-4 0,-5 3 28,4-2-121,-7 4 1,7-4 91,-3 5-119,-3 1 84,6-3 0,-5 4-44,4-3-73,-4 2-28,5-2-37,-3 3 157,1-3 1,0 3-31,0-2 43,-6 3 2,8-5-44,-3 1 84,1 2 0,2-3 170,-3 2-206,0 1 173,4-2-154,0 0-8,0-1 1,-2-1-57,-2 0-16,-5 6-6,11-6-222,-8 4 270,8-6-184,-8 3 0,8-2 118,-4 4-36,1-1 249,3 0-165,-2-1 1,1 0 2,0 2-3,-6 1 1,4 0-28,-3-2 48,-3 2 23,3-2 26,-1 0-35,2-1 3,6-3-24,0 3 28,-2-3 1,-4 7 2,-1-3 3,-4 2 0,5 1-15,-3 0 14,-4 0-10,9 3 46,-6-5 6,6 1-48,-5-3 21,5 0 50,-10 4 61,7 0-129,-3-3 27,0 2-113,5-2 2,-7 3-214,8 0 276,-6 0-319,0 0 246,-1 0-21,0-1-19,-2 5 57,2-7 199,-3 5-194,0-2 87,4-2-27,-7 7-90,6-7 42,-3 2-24,-2 2 48,7-8-18,-10 12 38,7-9 20,-5 6 16,3-3-53,3 0 193,-5 0-158,5 0 68,-7 0-84,5 3 11,-1-2-144,0 2 76,0-3-14,0 0 63,0 3-97,-3-3 30,2 7-27,-2-7-122,3 7 65,-3-7-3,6 7 20,-9-7 170,9 6-90,-6-5 105,0 5-22,2-2 122,-2 0 55,0 2-131,2-5-38,-5 2 76,2 0-86,-3-5 192,0 7-37,3-7-97,-2 5 5,2 0-92,-3-6-242,0 9-1204,0-9 1327,-6 9-367,1-2 328,-8 3 1,-2 3 0,-3 2-229,-3 2 326,0 0 0,-1 3 117,-2 2 0,-1-1-103,-3 0 0,1 1 185,-1 2 0,4 0-152,-2-2-9,3 1 0,0 0-58,-1 4 0,6-3 52,4-2 1,3-3-19,0 3 1,0 0 7,-3 2 0,1 0-3,-6 0 1,0 1 47,-2-1 1,-4 1 11,-1 1 0,1-1 109,-1 2 0,0-1 0,-2-1-51,0 2 93,-4-1 0,4-1-130,-1 2 1,4-3 167,4 0 1,0 0-158,-1-2 1,4 2-32,-1 0 1,0-1-1,-3 0-147,-2-2 174,2 1 1,-2 2 134,2-3 0,4 3-135,-1-2 1,1 1 37,-3 1 1,4 0-49,-5 1 1,0-1-45,-1 0 1,-1 0 25,3 0 0,1 0 1,1 1 1,4-4-47,3 1-47,0-3-80,-5 7 1,-3-4 151,-1 5 1,0-3-50,5-2 0,1 1-2,-2-1 98,-1 1-66,-6 5 0,2-1 77,-2 2 1,3-4-14,4-3 2,1-4 1,-4 7 25,-1-3 18,1 0-42,-3-2-13,4 1-15,-9 6-72,6 1-11,-2 1 35,-1 1 30,3-5 17,-2-1-28,6-4 192,4-3-175,0-3 165,10 0 1242,-6-4-1226,19-13-115,-7 7 10,11-11-6,-5 7 36,-1 2-89,0-2 101,-3 3-213,2 0 166,-5 0-269,5-1 141,-5 1-87,5 3 107,-5-2 8,5 2 90,-2-3 19,3 3 197,0-2-154,0 2 189,4-3-130,-4 0-87,4 0 78,-1-4-41,1 4-237,3-7 207,-3 9-242,3-4 197,-3 5-460,3-3 145,-3 0-60,2 0 166,-2 3 29,0-2 214,3 5-223,-7-5 302,4 5-166,-4-2 212,3-1-78,-2 4-115,5-7 145,-8 3-114,8-3 47,-9 3-61,10-5-53,-3 4 59,6-8-38,-5 5 83,7-2-36,-7-1 0,9 3 39,-2-4-60,-5 7 34,-1-5-39,4 3 1,-2-4-5,9-3-41,-8 3 1,5-3-51,-4 3 17,-2 0 0,0 0 0,0 2-126,3-3 146,-3 2 0,3-1-17,-1 1 32,7-1-10,-4-3 1,8 0 110,-9 0 0,2 2-74,-2 0 20,-4 0 0,11-1-71,-4 1 50,-3 2 0,0 1 56,0-2 90,-3 2 14,7-8-147,-4 6 98,-1-3 1,-3 2 122,-4 1 20,-2 2-253,4-4 105,2 1-239,3-2 0,-2 3 89,1-1-182,-7 3 213,7-1-88,-6 3 36,0 3 5,-1-3-31,-3 4 457,0-5-111,-3 5 209,2-4-474,-2 3 126,3-6-426,0 2 312,4-2-277,0-3 11,0 4 79,8-8 150,-6 10 0,6-4-109,-5 4 294,-5 0-237,5 0 356,-4 0-298,1-3 192,3 2-36,0-2 27,-3 3 261,0-1-193,-7 1-120,-1 0 35,0 3-388,-2-2 159,2 2-28,0 0 18,-2-2-260,5 2 228,-5 0 12,5-2 181,-5 2-2692,2 0 2446,-19 10 220,6 0 1,-21 10-178,7-4 1,-2-1 385,2 1 0,2-3-122,-1 3 0,-2 0 177,2 2 0,-4 0-87,1 0 0,1 0 4,-1-2 1,3 1-44,-1-1 1,3-1 59,2 1-144,5-4 137,4-1-323,3 0 127,3-7 1751,1 7-743,-4-7-1082,6-6-152,-6 4 148,7-11 104,4 9-187,3-3 131,4-3-62,6 2 72,1-5-51,7 2 0,1-3-75,3 3-18,-6 0 27,4-2 1,-6 1 53,5-4-136,-8 4 91,-1-2 154,-2 3-152,6-6 209,-3 5-100,0-4 19,-4 8-97,-3-2-11,2 3-32,-2-1 73,0 5-47,-1-4 20,-3 6 105,-3-5 24,3 5 20,-3-2-2,0 0 97,2 2-118,-5-5-330,5 5 203,-2-2 36,0 0 16,2 2 45,-2-2 79,0 0 334,2 2-114,-5-5-138,5 5-216,-5-5 95,5 2-416,-5 0-100,2-3 60,1 4-304,-4-1 586,7-3 78,-3 6-102,-1-2 187,7 3 11,-9 0-38,9-3 26,-6 2 6,0-2-47,5 3-22,-7-3 62,7 2-58,-5-2 2,0 3 21,6-3-8,-9 2-38,9-2 30,-6 0-28,-1 2 19,4-5-15,-3 5 6,0-5 3,2 5-103,-2-5-104,0 5 8,2-5 156,-2 5 17,3-2-58,-3 0 140,2 2 50,-2-2-143,3-1 123,-3 4 372,3-4-391,-3 1-82,-1 3-259,4-7 17,-3 6-263,0-2-157,2 0 443,-2 2 61,3-2-22,0 3 398,-3 0 73,2 0-43,-2 0 746,3-3-738,0 2 616,-3-5-1279,-1 2 686,-3-3-245,0 0 831,0 3 478,0-2-1187,-3 2 26,-1 0 233,-3 1-57,-3 3 45,-1 0 2,-3-3-306,0 2 82,3-2-38,-3-1 1,3 3 76,-6-4-97,5 4 98,-1-6-384,6 6 222,-4-5-194,0 2 29,4 0-43,-6-2-88,8 5 233,-5-2-228,3 3 174,3 0 151,-5-3-133,4 2 62,-5-2 91,3 3-115,-1-3-8,1 2 24,0-2-358,0 0 204,0 2-195,0-5 138,0 5-7,0-2 99,3 0-19,-6 2-174,9-6-169,-9 7 179,3-3 72,-1 3 192,-2 0-189,0 0 289,2 0-27,-5 0 78,5-4-131,-2 4 58,3-4 187,0 4-131,-1 0 37,1 0-94,0-3 77,0 3-65,0-4-59,0 1 33,3 2-9,-2-5-88,2 2-11,-3-3-156,3 0 215,-2 3-35,5-2 5,-6 2 83,7-3-65,-7 3 11,3-2 6,0 5 9,-2-6-71,2 7 66,0-3-33,-2-1-61,2 4 109,-3-4 9,0 4 1,3-3-27,-2 3 8,2-4-307,-3 4 287,0 0-336,3 0 258,-3 0-25,3 0-155,-3 0 64,0 0 77,3 0 269,-2 0 647,2 0-1212,0-6 287,-2 5-119,5-9 177,-5 9 350,2-2-489,-3 3 740,3-3-456,13-1 8,-6 0-103,16-2 95,-14 2-262,8 0 237,2-2-184,-1 2 68,4-3-105,-4 3-16,0-3 152,-3 3-191,-1 1 145,-6-1-158,3 4-116,-7-6 138,7 4 28,-6-7 170,5 8-255,-5-5 233,5 5 141,-2-2 55,3 3-107,0 0 9,-3 3-5,2-2-1,-2 2-28,3-3-75,0 0 23,-3 3-16,3-2 69,-3 5 53,-1-5 102,4 2-61,-6 4 98,5-3-147,-5 7 109,5-4 33,-5 0 16,5 0 85,-5 3-157,5-2 17,-5 2-1,5-3-57,-2 0 21,6 0-139,-5 0 69,8 1-27,-9-5 85,7 4-18,-4-3-41,0 3 27,0 0 79,0-3-86,0 2 3,0-2-47,0 0-20,0 2-74,0-2 126,0 0-137,-3 2 108,3-2-132,-3 0 58,3 3-15,0-3 24,0-1-4,3 4-43,-2-6 45,2 5 62,-3-5-52,0 2 65,4 0-10,-7-2 8,6 2-59,-6-3 12,3 3 28,0-2-13,0 5-62,0-5 49,0 5 22,3-5 30,-5 5-40,8-2 51,-9 0-11,7 2 51,-4-5-73,0 6 71,0-4-9,-3 1-9,2 0-50,-2-1-3,3 1-15,0 0 18,-3 2-24,2-5 11,-2 2-8,3 0 5,-3-2 7,3 2-111,-3 0 81,0-2-8,5 5 25,-7-5 82,7 2 6,-5 0-46,3-2-24,0 2 9,-3 0-9,2-2-15,-2 2 29,0 0 72,3-2 193,-4 2 711,1 0-491,0 1-1030,-17-6-123,7 0 300,-17-5 1,11 2-236,-9 3 293,6-1 207,-9 3-284,1 0 368,-3 3 1,-6 2 54,4 4-64,9-1 9,-1 3-138,15-4 4,-11 0 5,11 0-63,-5 3 149,0-2 26,-1 5 54,0-5 27,-3 6 350,7-7-273,-4 1 368,4-2-258,0-5 154,3 2 299,-2-3-508,2-3 6,0-1-277,1-3 187,3 0-267,-3 3 168,2-3-75,-5 3 93,5-3-30,-5 3 89,5-2 10,-6 2 26,4-3 29,-5 0-76,4 3 14,-2-2-16,2 2-77,-3 0-25,0-2 9,0 5-22,0-2 193,0-1-124,3 4 256,-2-4-232,2 1 173,-3 3-135,0-4-14,3 4-29,-3-3-57,3 2 82,-3-2-24,0 3 95,0 0-85,0-3 40,0 2-22,0-2-55,0 0 8,0 2-36,3-2-29,-3 0 81,3 2-121,-3-5 92,0 5-52,3-5 46,-2 5-55,-1-5 9,2 5-10,-7-5-54,7 2-10,-5 0 14,-1-2 46,4 2-214,-4-4 189,1 5-129,-1-4 123,-3 3 11,3-3-8,-2 3-33,5-2-20,-6 5 25,6-2 48,-2 0-27,3 2 40,0-2-49,3 3 4,-2 0-74,2-3 41,-3 2 37,3-5-64,-2 5 243,2-2-70,0 0-26,-3 2-6,7-5 3,-7 5-58,7-6-67,-7 7 86,6-7-51,-5 3-93,5 1 139,-5-1 116,2 1-40,0 2-46,-2-5 11,2 5 20,0-2 43,-2 0-127,2 2-235,-3-2 290,0 3 351,3 0-375,16-3 0,-1 1-6,13-2-233,-7-1 255,-3 1-308,3-2 238,1 2-214,1-3 179,1 0-104,-5 3 155,-4 1-20,-1-1 99,-6 4-74,2-4 60,-21 8 5,11-4-34,-19 4 41,19-4-14,-9 3-1,8-3-167,-5 7 165,0-6-8,2 5 64,-5-2-70,5 0 87,-6 2-76,3-2 162,0 3-136,-2 0 34,5 0 2,-2 0-3,0 0 92,2 0 12,1-3-103,0 3 15,3-7-108,0 7 36,-2-6-19,2 2 31,-3-3 0,3 3 8,-2-2 188,2 2 26,-3-3-187,0 0 546,3 0-527,1-6-15,6 1-48,1-2 12,0 4-59,2-1 95,-5 0-57,5 1 15,-5-4-23,5 6 29,-2-5-46,3 5 55,-3-5-1,2 5 159,-2-2-158,3 3 165,1-3-139,2 2 154,1-2-116,0 3 7,2-3-11,-2 2-2,3-2-326,1 0 193,-4 2-1106,2-2 481,-5 3-550,2 0 1246,-3 0 0,0 0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3:06.584"/>
    </inkml:context>
    <inkml:brush xml:id="br0">
      <inkml:brushProperty name="width" value="0.1" units="cm"/>
      <inkml:brushProperty name="height" value="0.2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25 15 12442,'-8'-8'-915,"2"2"2455,6 6-1500,3 12 34,-2-8-10,2 11 43,-3-11-18,0 6 37,0-2-35,0 3 64,0-4-54,0 0 12,0 0-51,0 3-8,0-2 34,0 2-21,0-3-158,0 0 160,-3 0 65,2 0-77,-2 1-45,0-5 1,2 4 43,-2-3 8,3 3-22,0 0 12,0-3 417,-4 2-235,10-2-86,-4 0-37,5-1 99,-1-3-81,-2 0-38,3-3-210,0 2 119,0-5-19,3 2-7,-2 0 41,2-2-36,1 2 31,-3-3-30,2 3 29,-3-3-13,0 7 8,3-7-143,-5 7 131,4-7-5,-5 7 17,3-4-21,-3 1-49,3 2-37,-7-5 87,4 2-102,-1 0-377,-3-2 655,4 2-160,-4-3 0,0 0 55,0 3-46,-4-2 3,1 5-9,-1-5 1,-3 5-16,7-6 22,-7 7-26,3-3 21,-3-1-21,0 4 10,0-4 47,0 1 1,-3 3 6,2-4 183,-2 4-193,3 0 148,-1-3-116,1 2 198,0-2-158,3 0-176,-2 2-689,5-5 1,14 5 0,7-2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0:36:26.850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89 8069,'0'-12'507,"0"1"0,2 5-587,4-6 0,3 8 140,9-2 1,2-2-373,3 2 0,2-1-86,5 1 1,3 4-835,-4-4 1232,-3 4 0,-1 10 0,-7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0:36:26.851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0 19 8105,'18'-6'-687,"0"0"1,-1 0 425,1 6 1,1 0 260,5 0 0,-5 0 0,7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0:36:26.852"/>
    </inkml:context>
    <inkml:brush xml:id="br0">
      <inkml:brushProperty name="width" value="0.06" units="cm"/>
      <inkml:brushProperty name="height" value="0.06" units="cm"/>
      <inkml:brushProperty name="color" value="#FF0066"/>
    </inkml:brush>
  </inkml:definitions>
  <inkml:trace contextRef="#ctx0" brushRef="#br0">1 18 8077,'18'0'-307,"-1"0"0,-5 0 307,0 0 0,7 0 0,9 0 0</inkml:trace>
  <inkml:trace contextRef="#ctx0" brushRef="#br0" timeOffset="1">564 53 8075,'0'-12'-50,"0"1"0,8 7-724,3-2 1,1-2 773,6 2 0,-4 0 0,19 6 0,-6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3T10:36:26.854"/>
    </inkml:context>
    <inkml:brush xml:id="br0">
      <inkml:brushProperty name="width" value="0.06" units="cm"/>
      <inkml:brushProperty name="height" value="0.06" units="cm"/>
    </inkml:brush>
  </inkml:definitions>
  <inkml:trace contextRef="#ctx0" brushRef="#br0">36 2622 8028,'-10'0'-522,"2"0"1,3-2 584,-1-4 502,0 4-140,6-5 142,0 7-125,0 0-272,0 7 1,6-3-81,0 8 1,5-6 5,-5 6 1,8-7-21,-2 7 0,-3 0-11,3 6 0,2-1 62,9 1 0,-1-1-30,7 1 1,0 0 46,7-1 0,1 1-98,4-1 1,4 1-6,7-1 0,1-1-38,0-4 0,0 3-166,0-3 0,-3-4-16,-3-2 0,-4 2 89,-7-2 0,-1 5 38,0-5 0,-6 2 1,1-2 0,-3-4-47,2 4 0,3-4 51,-9-2 1,6 0 7,-5 0 0,5 0 43,-5 0 0,7 0 19,-2 0 1,-1 0-44,1 0 0,-2 0-1,3 0 0,7 0 33,-8 0 0,10 0-20,-4 0 0,1 0 1,5 0 0,2-2-26,-2-4 1,6 4-3,-6-4 1,0 2 43,-6-2 0,0 2 6,0-7 1,0 5 31,1-6 1,5 6 142,0-6 0,6 7-408,-6-7 0,6 6 89,-6-6 0,6 8-62,-6-2 1,4 3 34,-10-3 1,4 2 25,-10-8 0,4 6 68,3-6 1,5 7 124,0-7 1,0 2-64,-6-2 1,6-3 236,0 3 1,0-4 208,-6-1 0,-5-1-173,-1 1 0,-8 1-251,3 4-49,-5-3 1,-7 5 0,0-6-44,2 4 0,-5-3 87,3 3 0,0-4-185,5-1 0,-5 1 88,0 4 0,-6-3 21,5 3 1,-7-4 179,2-1 0,2-1-112,-2 1 0,0-1 53,-6 0 1,0 1-61,0-1 1,-2 1 1,-4-1 1,2 0-28,-8 1 0,8-1-161,-1 1 0,-3-1 96,2 0 1,0 1-137,6-1 75,0 1 82,0-1 1,-6 1 142,0-1 1,0 6-34,6 0 1,0 7 58,0-7 1,-2 6-92,-3-6 0,3 6 28,-4-5-21,4-1 1,0-6-5,-4 1 1,4 5-55,-4 0 52,4 1 1,-4-7 104,1 0 0,-1 1-71,6-1 1,-6 6 94,0 1 0,0-1-71,6-6 0,-6 7 13,0-1 0,0 0-171,6-5 0,-5 5 198,-1 0-273,0 0 1,4-5 79,-4-1 1,4 7 27,-4-1 31,4 0 6,-6-6 1,6 1 44,-3-1 0,-3 7 13,2-1 0,-2 6-5,2-6 1,2 2-17,-7-1 1,5-5-13,-6 4 1,6 3 17,-6-3 0,7 2-3,-7-2 0,6-3 48,-6 3 0,6 2 6,-5-2 0,1 1 17,-2-7 1,-2 6 121,9 1-113,-9-1 1,6-6 24,-4 1-147,-3-1 0,7 1 50,-4-1 0,-2 0-94,9 1 0,-3-1 67,2 1 1,2-1-96,-8 0 0,8 1 88,-1-1 1,-3 7-11,2-1 0,-6 0 150,6-6 0,-5 1-83,5-1 0,-6 7 83,6-1 0,-2 0-39,2-6 1,2 7 138,-7-1-226,7 0 0,-10-5 25,8-1-46,0 1 1,6-1-136,0 0 0,0 7-6,0-1 0,0 6 41,0-6 39,0 1 52,0-7 1,-5 0 5,-1 1 0,0 5 27,6 0 1,0 6 10,0-5 0,0-1-96,0-6 1,0 7-62,0-1 41,0 0 1,2-5-143,4-1 0,-2 6-6,7 1 0,-5 5 180,6-6 0,-6 6-14,5-6 0,-5 7-41,6-7 197,-8 8-54,12-12 163,-7 14 0,3-7-12,0 3 1,-6 4-103,5-4 1,-5 4-171,6 2 1,0-2 53,5-4 0,-5 4-63,0-4 1,0 4 28,5 2 1,7 0-134,-1 0 1,1 0 110,-7 0 1,1 0 35,-1 0 0,1 0 140,-1 0 0,1 0-91,0 0 1,-1 0 170,1 0 0,-6 0 19,-1 0 1,1 0-102,6 0 1,-7 0-43,1 0 1,0 0 6,5 0 1,1 0-26,0 0 1,-1 0-108,1 0 1,1 0-52,5 0 0,-5 0 80,5 0 0,-3 0-56,3 0 1,-5 0 122,5 0 0,-5 0 11,-1 0 0,0 0-17,-1 0 0,1 0 89,-1 0 1,-5 0-10,0 0 70,-1 0 1,7 0-174,0 0 1,-1-2 66,1-4 0,-6 4-159,-1-3 0,1 1 24,6-2 0,-7 4 29,1-4 0,-6 2 55,6-2 0,-6 4-8,5-4 171,-7-3-210,4 7 474,-8-14-326,0 6 0,0-1 161,0-1 0,0 6 177,0-6-244,0 1-121,0-7 0,0 0-142,0 1 0,0 5 43,0 0 0,0 1 106,0-7 0,0 6-277,0 0 135,0 1-1041,0-7 573,0 1 534,0 7 0,8-6 0,2 6 0</inkml:trace>
  <inkml:trace contextRef="#ctx0" brushRef="#br0" timeOffset="1">3484 229 8165,'0'-9'-508,"-7"-7"293,5 14 194,-6-14 16,8 14 34,0-5 30,0 7-138,0-8 39,0 6 168,0-6 1,2 8 115,4 0 238,-4 0-391,13-8 0,-7 4 18,4-7 1,3 5 21,-3-6 1,2 6 6,-2-6 1,3 6-264,-3-5 179,4-1 0,1-4-286,1 5 0,-6-3-209,-1 8 58,-7-8 253,12 12 42,-14-5 0,8 7 130,-5 0-114,-3 0 1,6 2 184,-8 3 0,0-1-24,0 8 0,0-6 98,0 6 0,6-1-73,0 7-53,0 0 1,-6-1-68,0 1 1,0-1-11,0 1 0,2-6-85,4-1 0,-4 1 128,3 6 0,-3-7-27,-2 1 0,8-8 0,2 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9:03:29.222"/>
    </inkml:context>
    <inkml:brush xml:id="br0">
      <inkml:brushProperty name="width" value="0.06" units="cm"/>
      <inkml:brushProperty name="height" value="0.06" units="cm"/>
      <inkml:brushProperty name="color" value="#849398"/>
    </inkml:brush>
  </inkml:definitions>
  <inkml:trace contextRef="#ctx0" brushRef="#br0">427 0 8425,'-12'12'0,"1"0"-609,-1 4 1,1-3 357,-1 2 1,1 2 339,-1-2 0,1 6 32,-1-2 0,1 2-54,-1-2 1,1 3-19,-1-3 1,0 3-101,1 1 0,-1 0 75,1 0 0,-1-4-123,1 0 1,-1-1-18,1 1 1,1 3 78,2-3 1,-2-1-109,2 1 0,-2-3 64,-2 3 0,1-1-28,-1 1 0,1-2 65,-1-6 1,4 5-41,1-1 1,-1 2 50,-4-2 0,2-2 33,2 2 0,-2-2 0,4-1 0,-6-1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070A63-E74C-42BF-ADAD-0E6F15ECF09F}" type="datetimeFigureOut">
              <a:rPr lang="en-CH" smtClean="0"/>
              <a:t>19.12.2025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EAEDB-22CF-4252-817B-D5A226D5D03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8048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7620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56F31-BF2B-F5D6-3E2B-B412584D7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D1275-1EA1-E2DF-4F6D-D12A99470E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2934B0-D22E-DEA0-E73A-7A91C2780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6FE0C-E626-EA9D-0FDC-1193E74519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01953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8248F-627B-D16E-554C-5503D89C4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3D01AD-A6C8-AA96-A0B0-61434B0F2E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18153-711D-1DAB-C34B-A11FC5163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9AB70-D967-786A-BB69-BFBCF4FDD6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1957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8244D-1BD5-49B1-9EFA-258456B4D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5ECCF5-7374-A287-E4EE-E1C4315F60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786A5-0D44-A7A1-7F0A-82C59A009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A9C08-9B8F-2503-3629-0FD53131C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67698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38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736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 of lights: https://www.leisureopportunities.com/images/HIGH9320_36194.jpg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78243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Wall-e: https://adda.io/blog/2011/02/waste-recycling-for-apartments-what/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29284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Shooting Stars: https://starwalk.space/de/news/tips-for-watching-meteor-showers</a:t>
            </a:r>
          </a:p>
          <a:p>
            <a:endParaRPr lang="de-CH"/>
          </a:p>
          <a:p>
            <a:r>
              <a:rPr lang="de-CH" err="1"/>
              <a:t>Fireflies</a:t>
            </a:r>
            <a:r>
              <a:rPr lang="de-CH"/>
              <a:t>: https://at.wetter.com/videos/nachrichten/leuchten-in-der-nacht-gluehwuermchen-sorgen-fuer-spektakel/6807920ce31ed40f140d5f63</a:t>
            </a:r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8688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Wall-e: https://celebrationspress.com/2024/01/07/10-things-you-may-not-know-about-wall-e/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err="1"/>
              <a:t>Sysiphos</a:t>
            </a:r>
            <a:r>
              <a:rPr lang="de-CH"/>
              <a:t>: https://griechische-mythologie.fandom.com/wiki/Sisyphos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497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Turtlebot3: https://robotican.net/turtlebot-open-source-personal-research-robot-2/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/>
              <a:t>Light ball: https://www.cerf-volant.ch/magasin/jonglerie_contact/index.php?main_page=product_info&amp;cPath=1_201&amp;products_id=2179&amp;language=de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7320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Rubberband</a:t>
            </a:r>
            <a:r>
              <a:rPr lang="en-US"/>
              <a:t>: https://m.media-amazon.com/images/I/41lVyRh2knL._AC_UF894,1000_QL80_.jpg</a:t>
            </a:r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6242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689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91A94-FBA8-7FD6-011B-252DEB3AE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5FF6B-BE81-3115-4063-3D477406C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C1C316-DD91-DA53-9021-51D3B3C02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EA2DF-AAD3-6B24-0D9A-364A80A17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2EAEDB-22CF-4252-817B-D5A226D5D03E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35026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33.png"/><Relationship Id="rId18" Type="http://schemas.openxmlformats.org/officeDocument/2006/relationships/customXml" Target="../ink/ink20.xml"/><Relationship Id="rId3" Type="http://schemas.openxmlformats.org/officeDocument/2006/relationships/image" Target="../media/image21.png"/><Relationship Id="rId21" Type="http://schemas.openxmlformats.org/officeDocument/2006/relationships/image" Target="../media/image37.png"/><Relationship Id="rId7" Type="http://schemas.openxmlformats.org/officeDocument/2006/relationships/image" Target="../media/image30.png"/><Relationship Id="rId12" Type="http://schemas.openxmlformats.org/officeDocument/2006/relationships/customXml" Target="../ink/ink17.xml"/><Relationship Id="rId17" Type="http://schemas.openxmlformats.org/officeDocument/2006/relationships/image" Target="../media/image35.png"/><Relationship Id="rId2" Type="http://schemas.microsoft.com/office/2017/06/relationships/model3d" Target="../media/model3d1.glb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32.png"/><Relationship Id="rId5" Type="http://schemas.openxmlformats.org/officeDocument/2006/relationships/image" Target="../media/image27.png"/><Relationship Id="rId15" Type="http://schemas.openxmlformats.org/officeDocument/2006/relationships/image" Target="../media/image34.png"/><Relationship Id="rId10" Type="http://schemas.openxmlformats.org/officeDocument/2006/relationships/customXml" Target="../ink/ink16.xml"/><Relationship Id="rId19" Type="http://schemas.openxmlformats.org/officeDocument/2006/relationships/image" Target="../media/image36.png"/><Relationship Id="rId4" Type="http://schemas.microsoft.com/office/2017/06/relationships/model3d" Target="../media/model3d2.glb"/><Relationship Id="rId9" Type="http://schemas.openxmlformats.org/officeDocument/2006/relationships/image" Target="../media/image31.png"/><Relationship Id="rId14" Type="http://schemas.openxmlformats.org/officeDocument/2006/relationships/customXml" Target="../ink/ink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12" Type="http://schemas.openxmlformats.org/officeDocument/2006/relationships/customXml" Target="../ink/ink25.xml"/><Relationship Id="rId17" Type="http://schemas.openxmlformats.org/officeDocument/2006/relationships/image" Target="../media/image45.png"/><Relationship Id="rId2" Type="http://schemas.microsoft.com/office/2017/06/relationships/model3d" Target="../media/model3d1.glb"/><Relationship Id="rId16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11" Type="http://schemas.openxmlformats.org/officeDocument/2006/relationships/image" Target="../media/image42.png"/><Relationship Id="rId5" Type="http://schemas.openxmlformats.org/officeDocument/2006/relationships/image" Target="../media/image29.png"/><Relationship Id="rId15" Type="http://schemas.openxmlformats.org/officeDocument/2006/relationships/image" Target="../media/image44.png"/><Relationship Id="rId10" Type="http://schemas.openxmlformats.org/officeDocument/2006/relationships/customXml" Target="../ink/ink24.xml"/><Relationship Id="rId4" Type="http://schemas.microsoft.com/office/2017/06/relationships/model3d" Target="../media/model3d2.glb"/><Relationship Id="rId9" Type="http://schemas.openxmlformats.org/officeDocument/2006/relationships/image" Target="../media/image41.png"/><Relationship Id="rId14" Type="http://schemas.openxmlformats.org/officeDocument/2006/relationships/customXml" Target="../ink/ink2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50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customXml" Target="../ink/ink31.xml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.xml"/><Relationship Id="rId11" Type="http://schemas.openxmlformats.org/officeDocument/2006/relationships/image" Target="../media/image49.png"/><Relationship Id="rId5" Type="http://schemas.openxmlformats.org/officeDocument/2006/relationships/image" Target="../media/image38.png"/><Relationship Id="rId10" Type="http://schemas.openxmlformats.org/officeDocument/2006/relationships/customXml" Target="../ink/ink30.xml"/><Relationship Id="rId4" Type="http://schemas.microsoft.com/office/2017/06/relationships/model3d" Target="../media/model3d2.glb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7.xml"/><Relationship Id="rId7" Type="http://schemas.microsoft.com/office/2017/06/relationships/model3d" Target="../media/model3d3.glb"/><Relationship Id="rId12" Type="http://schemas.openxmlformats.org/officeDocument/2006/relationships/image" Target="../media/image5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11" Type="http://schemas.microsoft.com/office/2017/06/relationships/model3d" Target="../media/model3d5.glb"/><Relationship Id="rId5" Type="http://schemas.openxmlformats.org/officeDocument/2006/relationships/diagramColors" Target="../diagrams/colors7.xml"/><Relationship Id="rId10" Type="http://schemas.openxmlformats.org/officeDocument/2006/relationships/image" Target="../media/image46.png"/><Relationship Id="rId4" Type="http://schemas.openxmlformats.org/officeDocument/2006/relationships/diagramQuickStyle" Target="../diagrams/quickStyle7.xml"/><Relationship Id="rId9" Type="http://schemas.microsoft.com/office/2017/06/relationships/model3d" Target="../media/model3d4.glb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Layout" Target="../diagrams/layout8.xml"/><Relationship Id="rId7" Type="http://schemas.microsoft.com/office/2017/06/relationships/model3d" Target="../media/model3d6.glb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5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7/06/relationships/model3d" Target="../media/model3d7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customXml" Target="../ink/ink3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customXml" Target="../ink/ink37.xml"/><Relationship Id="rId18" Type="http://schemas.openxmlformats.org/officeDocument/2006/relationships/image" Target="../media/image66.png"/><Relationship Id="rId26" Type="http://schemas.openxmlformats.org/officeDocument/2006/relationships/image" Target="../media/image70.png"/><Relationship Id="rId3" Type="http://schemas.microsoft.com/office/2017/06/relationships/model3d" Target="../media/model3d7.glb"/><Relationship Id="rId21" Type="http://schemas.openxmlformats.org/officeDocument/2006/relationships/customXml" Target="../ink/ink41.xml"/><Relationship Id="rId7" Type="http://schemas.openxmlformats.org/officeDocument/2006/relationships/customXml" Target="../ink/ink34.xml"/><Relationship Id="rId12" Type="http://schemas.openxmlformats.org/officeDocument/2006/relationships/image" Target="../media/image63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29" Type="http://schemas.openxmlformats.org/officeDocument/2006/relationships/customXml" Target="../ink/ink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11" Type="http://schemas.openxmlformats.org/officeDocument/2006/relationships/customXml" Target="../ink/ink36.xml"/><Relationship Id="rId24" Type="http://schemas.openxmlformats.org/officeDocument/2006/relationships/image" Target="../media/image69.png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71.png"/><Relationship Id="rId10" Type="http://schemas.openxmlformats.org/officeDocument/2006/relationships/image" Target="../media/image62.png"/><Relationship Id="rId19" Type="http://schemas.openxmlformats.org/officeDocument/2006/relationships/customXml" Target="../ink/ink40.xml"/><Relationship Id="rId4" Type="http://schemas.openxmlformats.org/officeDocument/2006/relationships/image" Target="../media/image56.png"/><Relationship Id="rId9" Type="http://schemas.openxmlformats.org/officeDocument/2006/relationships/customXml" Target="../ink/ink35.xml"/><Relationship Id="rId14" Type="http://schemas.openxmlformats.org/officeDocument/2006/relationships/image" Target="../media/image64.png"/><Relationship Id="rId22" Type="http://schemas.openxmlformats.org/officeDocument/2006/relationships/image" Target="../media/image68.png"/><Relationship Id="rId27" Type="http://schemas.openxmlformats.org/officeDocument/2006/relationships/customXml" Target="../ink/ink44.xml"/><Relationship Id="rId30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17/06/relationships/model3d" Target="../media/model3d7.glb"/><Relationship Id="rId7" Type="http://schemas.openxmlformats.org/officeDocument/2006/relationships/customXml" Target="../ink/ink4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customXml" Target="../ink/ink46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11.xml"/><Relationship Id="rId7" Type="http://schemas.microsoft.com/office/2017/06/relationships/model3d" Target="../media/model3d8.glb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Layout" Target="../diagrams/layout12.xml"/><Relationship Id="rId7" Type="http://schemas.microsoft.com/office/2017/06/relationships/model3d" Target="../media/model3d9.glb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diagramLayout" Target="../diagrams/layout13.xml"/><Relationship Id="rId7" Type="http://schemas.microsoft.com/office/2017/06/relationships/model3d" Target="../media/model3d9.glb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10" Type="http://schemas.openxmlformats.org/officeDocument/2006/relationships/image" Target="../media/image77.jpeg"/><Relationship Id="rId4" Type="http://schemas.openxmlformats.org/officeDocument/2006/relationships/diagramData" Target="../diagrams/data14.xml"/><Relationship Id="rId9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78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8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7.png"/><Relationship Id="rId18" Type="http://schemas.openxmlformats.org/officeDocument/2006/relationships/customXml" Target="../ink/ink8.xml"/><Relationship Id="rId26" Type="http://schemas.openxmlformats.org/officeDocument/2006/relationships/customXml" Target="../ink/ink11.xml"/><Relationship Id="rId3" Type="http://schemas.openxmlformats.org/officeDocument/2006/relationships/image" Target="../media/image11.png"/><Relationship Id="rId21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customXml" Target="../ink/ink5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20" Type="http://schemas.openxmlformats.org/officeDocument/2006/relationships/image" Target="../media/image6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24" Type="http://schemas.openxmlformats.org/officeDocument/2006/relationships/customXml" Target="../ink/ink10.xml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12.xml"/><Relationship Id="rId10" Type="http://schemas.openxmlformats.org/officeDocument/2006/relationships/customXml" Target="../ink/ink4.xml"/><Relationship Id="rId19" Type="http://schemas.openxmlformats.org/officeDocument/2006/relationships/image" Target="../media/image20.png"/><Relationship Id="rId31" Type="http://schemas.openxmlformats.org/officeDocument/2006/relationships/image" Target="../media/image26.png"/><Relationship Id="rId4" Type="http://schemas.openxmlformats.org/officeDocument/2006/relationships/customXml" Target="../ink/ink1.xml"/><Relationship Id="rId9" Type="http://schemas.openxmlformats.org/officeDocument/2006/relationships/image" Target="../media/image15.png"/><Relationship Id="rId14" Type="http://schemas.openxmlformats.org/officeDocument/2006/relationships/customXml" Target="../ink/ink6.xml"/><Relationship Id="rId22" Type="http://schemas.openxmlformats.org/officeDocument/2006/relationships/customXml" Target="../ink/ink9.xml"/><Relationship Id="rId27" Type="http://schemas.openxmlformats.org/officeDocument/2006/relationships/image" Target="../media/image24.png"/><Relationship Id="rId30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146F01-9892-4FFD-A272-F5ECCA113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3805" y="1398211"/>
            <a:ext cx="8204391" cy="2346475"/>
          </a:xfrm>
        </p:spPr>
        <p:txBody>
          <a:bodyPr>
            <a:normAutofit/>
          </a:bodyPr>
          <a:lstStyle/>
          <a:p>
            <a:pPr algn="ctr"/>
            <a:r>
              <a:rPr lang="en-US" sz="8800">
                <a:latin typeface="Space age" panose="02000500020000020004" pitchFamily="2" charset="0"/>
              </a:rPr>
              <a:t>BALL</a:t>
            </a:r>
            <a:r>
              <a:rPr lang="en-CH" sz="8800">
                <a:latin typeface="Space age" panose="02000500020000020004" pitchFamily="2" charset="0"/>
              </a:rPr>
              <a:t>·</a:t>
            </a:r>
            <a:r>
              <a:rPr lang="en-US" sz="8800">
                <a:solidFill>
                  <a:schemeClr val="accent6"/>
                </a:solidFill>
                <a:latin typeface="Space age" panose="02000500020000020004" pitchFamily="2" charset="0"/>
              </a:rPr>
              <a:t>E</a:t>
            </a:r>
            <a:endParaRPr lang="en-CH" sz="8800">
              <a:solidFill>
                <a:schemeClr val="accent6"/>
              </a:solidFill>
              <a:latin typeface="Space age" panose="0200050002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F4990-B13A-8060-CA26-492579A4DA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7137" y="3940629"/>
            <a:ext cx="7197726" cy="12409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By Alessio Petrone &amp; Silas Leuenberger</a:t>
            </a:r>
            <a:endParaRPr lang="en-C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1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1A9FA-008B-7020-4BEC-AAC38943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</a:t>
            </a:r>
            <a:endParaRPr lang="en-C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17">
                <a:extLst>
                  <a:ext uri="{FF2B5EF4-FFF2-40B4-BE49-F238E27FC236}">
                    <a16:creationId xmlns:a16="http://schemas.microsoft.com/office/drawing/2014/main" id="{DA31BF37-E24A-1CED-3132-081FA7CDCB62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9095859"/>
                  </p:ext>
                </p:extLst>
              </p:nvPr>
            </p:nvGraphicFramePr>
            <p:xfrm>
              <a:off x="3367500" y="420946"/>
              <a:ext cx="5843281" cy="542765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43281" cy="5427656"/>
                    </a:xfrm>
                    <a:prstGeom prst="rect">
                      <a:avLst/>
                    </a:prstGeom>
                  </am3d:spPr>
                  <am3d:camera>
                    <am3d:pos x="0" y="0" z="55192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9914" d="1000000"/>
                    <am3d:preTrans dx="-676065" dy="-3950553" dz="2311108"/>
                    <am3d:scale>
                      <am3d:sx n="1000000" d="1000000"/>
                      <am3d:sy n="1000000" d="1000000"/>
                      <am3d:sz n="1000000" d="1000000"/>
                    </am3d:scale>
                    <am3d:rot ax="2465710" ay="1342823" az="11022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5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17">
                <a:extLst>
                  <a:ext uri="{FF2B5EF4-FFF2-40B4-BE49-F238E27FC236}">
                    <a16:creationId xmlns:a16="http://schemas.microsoft.com/office/drawing/2014/main" id="{DA31BF37-E24A-1CED-3132-081FA7CDCB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7500" y="420946"/>
                <a:ext cx="5843281" cy="54276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FA2B52E9-48FA-4A63-950E-BE1ECD74AA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8215881"/>
                  </p:ext>
                </p:extLst>
              </p:nvPr>
            </p:nvGraphicFramePr>
            <p:xfrm>
              <a:off x="2637728" y="4192483"/>
              <a:ext cx="809476" cy="80947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09476" cy="80947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9999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726680" ay="1141267" az="-10989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342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FA2B52E9-48FA-4A63-950E-BE1ECD74AA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7728" y="4192483"/>
                <a:ext cx="809476" cy="809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B5361C4-CC16-1D0C-4B19-AFC195E7966D}"/>
                  </a:ext>
                </a:extLst>
              </p14:cNvPr>
              <p14:cNvContentPartPr/>
              <p14:nvPr/>
            </p14:nvContentPartPr>
            <p14:xfrm>
              <a:off x="1731240" y="4678412"/>
              <a:ext cx="795600" cy="240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B5361C4-CC16-1D0C-4B19-AFC195E796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6840" y="4664012"/>
                <a:ext cx="8240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CA53683-C12B-4B1B-766C-1AD291488C3E}"/>
                  </a:ext>
                </a:extLst>
              </p14:cNvPr>
              <p14:cNvContentPartPr/>
              <p14:nvPr/>
            </p14:nvContentPartPr>
            <p14:xfrm>
              <a:off x="1099440" y="4918892"/>
              <a:ext cx="1630440" cy="579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CA53683-C12B-4B1B-766C-1AD291488C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8640" y="4908092"/>
                <a:ext cx="165168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C96456B-40D2-A958-3FB8-3A4526381382}"/>
                  </a:ext>
                </a:extLst>
              </p14:cNvPr>
              <p14:cNvContentPartPr/>
              <p14:nvPr/>
            </p14:nvContentPartPr>
            <p14:xfrm>
              <a:off x="3650400" y="3973532"/>
              <a:ext cx="1953720" cy="569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C96456B-40D2-A958-3FB8-3A45263813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9598" y="3962725"/>
                <a:ext cx="1974964" cy="5907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D63ED9B-78E6-E598-DCCA-4D1A93643406}"/>
                  </a:ext>
                </a:extLst>
              </p14:cNvPr>
              <p14:cNvContentPartPr/>
              <p14:nvPr/>
            </p14:nvContentPartPr>
            <p14:xfrm>
              <a:off x="5518004" y="3959587"/>
              <a:ext cx="86400" cy="108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D63ED9B-78E6-E598-DCCA-4D1A936434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07249" y="3948787"/>
                <a:ext cx="107552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4CBBE10-8C84-AE94-C56C-03B8B40DB059}"/>
                  </a:ext>
                </a:extLst>
              </p14:cNvPr>
              <p14:cNvContentPartPr/>
              <p14:nvPr/>
            </p14:nvContentPartPr>
            <p14:xfrm>
              <a:off x="5622404" y="3460987"/>
              <a:ext cx="382320" cy="283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4CBBE10-8C84-AE94-C56C-03B8B40DB0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11594" y="3450187"/>
                <a:ext cx="40358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2F10EF-7B06-309B-BAE5-42014D11C9B7}"/>
                  </a:ext>
                </a:extLst>
              </p14:cNvPr>
              <p14:cNvContentPartPr/>
              <p14:nvPr/>
            </p14:nvContentPartPr>
            <p14:xfrm>
              <a:off x="6084284" y="3310147"/>
              <a:ext cx="114480" cy="156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2F10EF-7B06-309B-BAE5-42014D11C9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73450" y="3299372"/>
                <a:ext cx="135787" cy="178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3B3D085-3F45-035B-E5E2-1D22ED2BF184}"/>
                  </a:ext>
                </a:extLst>
              </p14:cNvPr>
              <p14:cNvContentPartPr/>
              <p14:nvPr/>
            </p14:nvContentPartPr>
            <p14:xfrm>
              <a:off x="6047564" y="3768787"/>
              <a:ext cx="216000" cy="264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3B3D085-3F45-035B-E5E2-1D22ED2BF1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36764" y="3757987"/>
                <a:ext cx="23724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B14FE1B-BF6C-B859-B524-B6A081CE8604}"/>
                  </a:ext>
                </a:extLst>
              </p14:cNvPr>
              <p14:cNvContentPartPr/>
              <p14:nvPr/>
            </p14:nvContentPartPr>
            <p14:xfrm>
              <a:off x="6192284" y="4156867"/>
              <a:ext cx="129600" cy="80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B14FE1B-BF6C-B859-B524-B6A081CE86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81484" y="4146115"/>
                <a:ext cx="150840" cy="10142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9A04DB7-E77F-6435-5F07-B12BBB8D8760}"/>
              </a:ext>
            </a:extLst>
          </p:cNvPr>
          <p:cNvSpPr txBox="1"/>
          <p:nvPr/>
        </p:nvSpPr>
        <p:spPr>
          <a:xfrm>
            <a:off x="1165243" y="2779545"/>
            <a:ext cx="1498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+mj-lt"/>
              </a:rPr>
              <a:t>LED-Ball</a:t>
            </a:r>
            <a:endParaRPr lang="en-CH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6D331-F0ED-1EEB-8171-BBE548AAA2D6}"/>
              </a:ext>
            </a:extLst>
          </p:cNvPr>
          <p:cNvGrpSpPr/>
          <p:nvPr/>
        </p:nvGrpSpPr>
        <p:grpSpPr>
          <a:xfrm>
            <a:off x="2047947" y="3275717"/>
            <a:ext cx="984554" cy="1326748"/>
            <a:chOff x="2047947" y="3275717"/>
            <a:chExt cx="984554" cy="132674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7469C06-78BB-3F13-5C43-271BDE3295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47947" y="3275717"/>
              <a:ext cx="933272" cy="1267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543E4F9-3FD3-2687-F2BE-0945129B51ED}"/>
                </a:ext>
              </a:extLst>
            </p:cNvPr>
            <p:cNvSpPr/>
            <p:nvPr/>
          </p:nvSpPr>
          <p:spPr>
            <a:xfrm rot="15053733">
              <a:off x="2971761" y="4541725"/>
              <a:ext cx="60740" cy="607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5599D5-B3AC-8095-7D41-49696DB0305B}"/>
              </a:ext>
            </a:extLst>
          </p:cNvPr>
          <p:cNvGrpSpPr/>
          <p:nvPr/>
        </p:nvGrpSpPr>
        <p:grpSpPr>
          <a:xfrm>
            <a:off x="2558288" y="1797781"/>
            <a:ext cx="2168662" cy="3313085"/>
            <a:chOff x="2558288" y="1797781"/>
            <a:chExt cx="2168662" cy="33130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4498560-ABA4-0C17-8372-A341AF11A33C}"/>
                </a:ext>
              </a:extLst>
            </p:cNvPr>
            <p:cNvGrpSpPr/>
            <p:nvPr/>
          </p:nvGrpSpPr>
          <p:grpSpPr>
            <a:xfrm>
              <a:off x="3384134" y="2259446"/>
              <a:ext cx="1211860" cy="1364178"/>
              <a:chOff x="3384134" y="2259446"/>
              <a:chExt cx="1211860" cy="1364178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2E029478-F842-563B-12B7-F03F5BB2D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84134" y="2259446"/>
                <a:ext cx="1172014" cy="133255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38E3521-EED7-ECCF-B0B4-A096057BCC5A}"/>
                  </a:ext>
                </a:extLst>
              </p:cNvPr>
              <p:cNvSpPr/>
              <p:nvPr/>
            </p:nvSpPr>
            <p:spPr>
              <a:xfrm>
                <a:off x="4535254" y="3562884"/>
                <a:ext cx="60740" cy="60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CBAA161-A098-BD61-3E5C-83ACF2BA8055}"/>
                </a:ext>
              </a:extLst>
            </p:cNvPr>
            <p:cNvGrpSpPr/>
            <p:nvPr/>
          </p:nvGrpSpPr>
          <p:grpSpPr>
            <a:xfrm>
              <a:off x="3307705" y="2259446"/>
              <a:ext cx="1419245" cy="2851420"/>
              <a:chOff x="3307705" y="2259446"/>
              <a:chExt cx="1419245" cy="285142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C1863590-348B-66D9-E98D-AE35E38C2F33}"/>
                  </a:ext>
                </a:extLst>
              </p:cNvPr>
              <p:cNvCxnSpPr>
                <a:cxnSpLocks/>
                <a:stCxn id="17" idx="2"/>
              </p:cNvCxnSpPr>
              <p:nvPr/>
            </p:nvCxnSpPr>
            <p:spPr>
              <a:xfrm>
                <a:off x="3307705" y="2259446"/>
                <a:ext cx="1388875" cy="28210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3B14023-1A00-308A-F015-9695317510F7}"/>
                  </a:ext>
                </a:extLst>
              </p:cNvPr>
              <p:cNvSpPr/>
              <p:nvPr/>
            </p:nvSpPr>
            <p:spPr>
              <a:xfrm>
                <a:off x="4666210" y="5050126"/>
                <a:ext cx="60740" cy="60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684CA4-3347-91C2-7988-1A25F155BA52}"/>
                </a:ext>
              </a:extLst>
            </p:cNvPr>
            <p:cNvSpPr txBox="1"/>
            <p:nvPr/>
          </p:nvSpPr>
          <p:spPr>
            <a:xfrm>
              <a:off x="2558288" y="1797781"/>
              <a:ext cx="1498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Funnel</a:t>
              </a:r>
              <a:endParaRPr lang="en-CH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4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77B80-90B6-AC0E-CCDA-38FD35B73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3E2CE8-D1E6-51E1-9B81-09C7F0354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</a:t>
            </a:r>
            <a:endParaRPr lang="en-C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17">
                <a:extLst>
                  <a:ext uri="{FF2B5EF4-FFF2-40B4-BE49-F238E27FC236}">
                    <a16:creationId xmlns:a16="http://schemas.microsoft.com/office/drawing/2014/main" id="{0DE9DF98-9D76-E418-C189-4043C38151F9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3367501" y="416021"/>
              <a:ext cx="5843280" cy="54375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43280" cy="5437507"/>
                    </a:xfrm>
                    <a:prstGeom prst="rect">
                      <a:avLst/>
                    </a:prstGeom>
                  </am3d:spPr>
                  <am3d:camera>
                    <am3d:pos x="0" y="0" z="55192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9914" d="1000000"/>
                    <am3d:preTrans dx="-676065" dy="-3950553" dz="2311108"/>
                    <am3d:scale>
                      <am3d:sx n="1000000" d="1000000"/>
                      <am3d:sy n="1000000" d="1000000"/>
                      <am3d:sz n="1000000" d="1000000"/>
                    </am3d:scale>
                    <am3d:rot ax="2465710" ay="1342823" az="11022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5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17">
                <a:extLst>
                  <a:ext uri="{FF2B5EF4-FFF2-40B4-BE49-F238E27FC236}">
                    <a16:creationId xmlns:a16="http://schemas.microsoft.com/office/drawing/2014/main" id="{0DE9DF98-9D76-E418-C189-4043C38151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7501" y="416021"/>
                <a:ext cx="5843280" cy="5437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569FC379-BAC8-D54F-7CD9-E9D6F5163B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4530935"/>
                  </p:ext>
                </p:extLst>
              </p:nvPr>
            </p:nvGraphicFramePr>
            <p:xfrm>
              <a:off x="6454066" y="3238220"/>
              <a:ext cx="444976" cy="46176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44976" cy="46176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9999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059111" ay="1056046" az="-6997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968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569FC379-BAC8-D54F-7CD9-E9D6F5163B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4066" y="3238220"/>
                <a:ext cx="444976" cy="4617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795E26D-FBF9-33EB-DA71-103E74E27DFD}"/>
                  </a:ext>
                </a:extLst>
              </p14:cNvPr>
              <p14:cNvContentPartPr/>
              <p14:nvPr/>
            </p14:nvContentPartPr>
            <p14:xfrm>
              <a:off x="5256289" y="3593763"/>
              <a:ext cx="1258560" cy="444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795E26D-FBF9-33EB-DA71-103E74E27D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5489" y="3582972"/>
                <a:ext cx="1279800" cy="466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E5799DB-F3C9-2956-692D-431BDD3C3689}"/>
                  </a:ext>
                </a:extLst>
              </p14:cNvPr>
              <p14:cNvContentPartPr/>
              <p14:nvPr/>
            </p14:nvContentPartPr>
            <p14:xfrm>
              <a:off x="6133969" y="3321243"/>
              <a:ext cx="96480" cy="108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E5799DB-F3C9-2956-692D-431BDD3C36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3169" y="3310407"/>
                <a:ext cx="117720" cy="130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4EC5A8A-E5F5-E3BF-C266-EEB0CCF49A1F}"/>
                  </a:ext>
                </a:extLst>
              </p14:cNvPr>
              <p14:cNvContentPartPr/>
              <p14:nvPr/>
            </p14:nvContentPartPr>
            <p14:xfrm>
              <a:off x="5865409" y="3521763"/>
              <a:ext cx="349200" cy="176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4EC5A8A-E5F5-E3BF-C266-EEB0CCF49A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54598" y="3510985"/>
                <a:ext cx="370462" cy="1972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2044CF8-C11A-C0FD-B86E-8512E403F1DE}"/>
                  </a:ext>
                </a:extLst>
              </p14:cNvPr>
              <p14:cNvContentPartPr/>
              <p14:nvPr/>
            </p14:nvContentPartPr>
            <p14:xfrm>
              <a:off x="5653009" y="3465603"/>
              <a:ext cx="120600" cy="156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2044CF8-C11A-C0FD-B86E-8512E403F1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42209" y="3454803"/>
                <a:ext cx="1418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8314AB4-448A-D6DC-5146-C252301E17D1}"/>
                  </a:ext>
                </a:extLst>
              </p14:cNvPr>
              <p14:cNvContentPartPr/>
              <p14:nvPr/>
            </p14:nvContentPartPr>
            <p14:xfrm>
              <a:off x="6045769" y="3834243"/>
              <a:ext cx="176400" cy="320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8314AB4-448A-D6DC-5146-C252301E17D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34991" y="3823455"/>
                <a:ext cx="197597" cy="341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C6C1104-E37B-CACA-538C-156DFBD9D454}"/>
                  </a:ext>
                </a:extLst>
              </p14:cNvPr>
              <p14:cNvContentPartPr/>
              <p14:nvPr/>
            </p14:nvContentPartPr>
            <p14:xfrm>
              <a:off x="6951169" y="2812563"/>
              <a:ext cx="501480" cy="516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C6C1104-E37B-CACA-538C-156DFBD9D4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40361" y="2801771"/>
                <a:ext cx="522735" cy="538185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729F7DE-4FC4-4255-1466-7F05B5C55A62}"/>
              </a:ext>
            </a:extLst>
          </p:cNvPr>
          <p:cNvGrpSpPr/>
          <p:nvPr/>
        </p:nvGrpSpPr>
        <p:grpSpPr>
          <a:xfrm>
            <a:off x="5817330" y="3201587"/>
            <a:ext cx="1498834" cy="2856308"/>
            <a:chOff x="5817330" y="3201587"/>
            <a:chExt cx="1498834" cy="28563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E6A9E7C-1259-27D2-4B4D-C5103FF2164E}"/>
                </a:ext>
              </a:extLst>
            </p:cNvPr>
            <p:cNvGrpSpPr/>
            <p:nvPr/>
          </p:nvGrpSpPr>
          <p:grpSpPr>
            <a:xfrm>
              <a:off x="5817330" y="3201587"/>
              <a:ext cx="587930" cy="1990421"/>
              <a:chOff x="5817330" y="3201587"/>
              <a:chExt cx="587930" cy="1990421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95DA6E6E-0E93-E45C-C5B6-9FE60BBA6A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7700" y="3201587"/>
                <a:ext cx="557560" cy="199042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A23980-D1CD-8EDE-B960-4979E93E5299}"/>
                  </a:ext>
                </a:extLst>
              </p:cNvPr>
              <p:cNvSpPr/>
              <p:nvPr/>
            </p:nvSpPr>
            <p:spPr>
              <a:xfrm>
                <a:off x="5817330" y="3201587"/>
                <a:ext cx="60740" cy="60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D2D26-FDA7-00FA-8F9E-A55189123D3B}"/>
                </a:ext>
              </a:extLst>
            </p:cNvPr>
            <p:cNvGrpSpPr/>
            <p:nvPr/>
          </p:nvGrpSpPr>
          <p:grpSpPr>
            <a:xfrm>
              <a:off x="6552602" y="4216014"/>
              <a:ext cx="60740" cy="935849"/>
              <a:chOff x="6552602" y="4216014"/>
              <a:chExt cx="60740" cy="935849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287D905-AE50-B397-1888-7F6C686343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6747" y="4246384"/>
                <a:ext cx="16225" cy="90547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DADA5C-F772-9390-171C-49966726F9BE}"/>
                  </a:ext>
                </a:extLst>
              </p:cNvPr>
              <p:cNvSpPr/>
              <p:nvPr/>
            </p:nvSpPr>
            <p:spPr>
              <a:xfrm>
                <a:off x="6552602" y="4216014"/>
                <a:ext cx="60740" cy="60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2515A1-CB2E-FE6E-60DC-AE9FBC85F34C}"/>
                </a:ext>
              </a:extLst>
            </p:cNvPr>
            <p:cNvSpPr txBox="1"/>
            <p:nvPr/>
          </p:nvSpPr>
          <p:spPr>
            <a:xfrm>
              <a:off x="5817330" y="5226898"/>
              <a:ext cx="14988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DC-Motor</a:t>
              </a:r>
            </a:p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Holders</a:t>
              </a:r>
              <a:endParaRPr lang="en-CH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AA60D6-80CF-B9EB-3160-0F7A2676140B}"/>
              </a:ext>
            </a:extLst>
          </p:cNvPr>
          <p:cNvGrpSpPr/>
          <p:nvPr/>
        </p:nvGrpSpPr>
        <p:grpSpPr>
          <a:xfrm>
            <a:off x="6071294" y="675765"/>
            <a:ext cx="1498834" cy="2399321"/>
            <a:chOff x="6071294" y="675765"/>
            <a:chExt cx="1498834" cy="239932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1D05082-46B8-811A-F283-76C725FC91A6}"/>
                </a:ext>
              </a:extLst>
            </p:cNvPr>
            <p:cNvGrpSpPr/>
            <p:nvPr/>
          </p:nvGrpSpPr>
          <p:grpSpPr>
            <a:xfrm>
              <a:off x="6820711" y="1137430"/>
              <a:ext cx="502852" cy="1937656"/>
              <a:chOff x="6820711" y="1137430"/>
              <a:chExt cx="502852" cy="1937656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5405C98-8B67-5324-CE97-30C361D4C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20711" y="1137430"/>
                <a:ext cx="466842" cy="191038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FDB422A-DF28-604C-41C1-B252330A828C}"/>
                  </a:ext>
                </a:extLst>
              </p:cNvPr>
              <p:cNvSpPr/>
              <p:nvPr/>
            </p:nvSpPr>
            <p:spPr>
              <a:xfrm>
                <a:off x="7262822" y="3014346"/>
                <a:ext cx="60741" cy="60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F8D0DB-114A-5AE2-A56E-DD5C9FAB6AB8}"/>
                </a:ext>
              </a:extLst>
            </p:cNvPr>
            <p:cNvSpPr txBox="1"/>
            <p:nvPr/>
          </p:nvSpPr>
          <p:spPr>
            <a:xfrm>
              <a:off x="6071294" y="675765"/>
              <a:ext cx="1498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Ramp</a:t>
              </a:r>
              <a:endParaRPr lang="en-CH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455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CD4A9-EF03-CFAA-9CB4-16EE1C897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E0365F-4C8D-A063-8245-7C51C8DA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</a:t>
            </a:r>
            <a:endParaRPr lang="en-CH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17">
                <a:extLst>
                  <a:ext uri="{FF2B5EF4-FFF2-40B4-BE49-F238E27FC236}">
                    <a16:creationId xmlns:a16="http://schemas.microsoft.com/office/drawing/2014/main" id="{09230BFB-4668-6996-CE3C-76830B5ABC26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3367501" y="416021"/>
              <a:ext cx="5843280" cy="543750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843280" cy="5437507"/>
                    </a:xfrm>
                    <a:prstGeom prst="rect">
                      <a:avLst/>
                    </a:prstGeom>
                  </am3d:spPr>
                  <am3d:camera>
                    <am3d:pos x="0" y="0" z="551924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9914" d="1000000"/>
                    <am3d:preTrans dx="-676065" dy="-3950553" dz="2311108"/>
                    <am3d:scale>
                      <am3d:sx n="1000000" d="1000000"/>
                      <am3d:sy n="1000000" d="1000000"/>
                      <am3d:sz n="1000000" d="1000000"/>
                    </am3d:scale>
                    <am3d:rot ax="2465710" ay="1342823" az="110224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559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17">
                <a:extLst>
                  <a:ext uri="{FF2B5EF4-FFF2-40B4-BE49-F238E27FC236}">
                    <a16:creationId xmlns:a16="http://schemas.microsoft.com/office/drawing/2014/main" id="{09230BFB-4668-6996-CE3C-76830B5ABC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7501" y="416021"/>
                <a:ext cx="5843280" cy="5437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81A73409-780C-BFD9-B06C-E0B1280E63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1767667"/>
                  </p:ext>
                </p:extLst>
              </p:nvPr>
            </p:nvGraphicFramePr>
            <p:xfrm>
              <a:off x="8368806" y="834683"/>
              <a:ext cx="454397" cy="45439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4397" cy="45439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999998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059111" ay="1056046" az="-69977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725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81A73409-780C-BFD9-B06C-E0B1280E63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68806" y="834683"/>
                <a:ext cx="454397" cy="454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8935A3-0678-3C89-A317-7B889576AA17}"/>
                  </a:ext>
                </a:extLst>
              </p14:cNvPr>
              <p14:cNvContentPartPr/>
              <p14:nvPr/>
            </p14:nvContentPartPr>
            <p14:xfrm>
              <a:off x="8112170" y="1290960"/>
              <a:ext cx="443160" cy="76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8935A3-0678-3C89-A317-7B889576AA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01370" y="1280160"/>
                <a:ext cx="46440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F61808-2F38-649C-5E4E-07F8F67BBEE9}"/>
                  </a:ext>
                </a:extLst>
              </p14:cNvPr>
              <p14:cNvContentPartPr/>
              <p14:nvPr/>
            </p14:nvContentPartPr>
            <p14:xfrm>
              <a:off x="8834041" y="630360"/>
              <a:ext cx="242280" cy="209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F61808-2F38-649C-5E4E-07F8F67BBE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23241" y="619541"/>
                <a:ext cx="263520" cy="230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57460F6-45EF-2740-63AD-EB3BF42BB0EF}"/>
                  </a:ext>
                </a:extLst>
              </p14:cNvPr>
              <p14:cNvContentPartPr/>
              <p14:nvPr/>
            </p14:nvContentPartPr>
            <p14:xfrm>
              <a:off x="8900641" y="1147320"/>
              <a:ext cx="242280" cy="156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57460F6-45EF-2740-63AD-EB3BF42BB0E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9841" y="1136495"/>
                <a:ext cx="263520" cy="1782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5C9D538-6F56-D9BE-FCD7-CDA1EF4DC1FE}"/>
                  </a:ext>
                </a:extLst>
              </p14:cNvPr>
              <p14:cNvContentPartPr/>
              <p14:nvPr/>
            </p14:nvContentPartPr>
            <p14:xfrm>
              <a:off x="8189281" y="479160"/>
              <a:ext cx="389160" cy="431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5C9D538-6F56-D9BE-FCD7-CDA1EF4DC1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78481" y="468351"/>
                <a:ext cx="410400" cy="452898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C11856D-48B5-E02E-5396-381227EC1D4F}"/>
              </a:ext>
            </a:extLst>
          </p:cNvPr>
          <p:cNvGrpSpPr/>
          <p:nvPr/>
        </p:nvGrpSpPr>
        <p:grpSpPr>
          <a:xfrm>
            <a:off x="8257387" y="3174934"/>
            <a:ext cx="953394" cy="874445"/>
            <a:chOff x="8268664" y="3171217"/>
            <a:chExt cx="953394" cy="87444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5DDB497-A847-1D0F-4A17-7460997431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9034" y="3201587"/>
              <a:ext cx="923024" cy="8440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2FB496A-6312-18F1-0620-D69F04CC228F}"/>
                </a:ext>
              </a:extLst>
            </p:cNvPr>
            <p:cNvSpPr/>
            <p:nvPr/>
          </p:nvSpPr>
          <p:spPr>
            <a:xfrm>
              <a:off x="8268664" y="3171217"/>
              <a:ext cx="60740" cy="607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D189B8-44FE-9099-85B7-47FD285C4032}"/>
              </a:ext>
            </a:extLst>
          </p:cNvPr>
          <p:cNvSpPr txBox="1"/>
          <p:nvPr/>
        </p:nvSpPr>
        <p:spPr>
          <a:xfrm>
            <a:off x="8605134" y="4049379"/>
            <a:ext cx="1805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+mj-lt"/>
              </a:rPr>
              <a:t>Connection to Turtlebot3</a:t>
            </a:r>
            <a:endParaRPr lang="en-CH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A21E556-087D-93C9-F8B4-2C384DB6256B}"/>
              </a:ext>
            </a:extLst>
          </p:cNvPr>
          <p:cNvGrpSpPr/>
          <p:nvPr/>
        </p:nvGrpSpPr>
        <p:grpSpPr>
          <a:xfrm>
            <a:off x="8405562" y="1906502"/>
            <a:ext cx="3240625" cy="830997"/>
            <a:chOff x="8405562" y="1906502"/>
            <a:chExt cx="3240625" cy="8309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7B1E61-E3F2-F17D-2BF0-74C1E75236AE}"/>
                </a:ext>
              </a:extLst>
            </p:cNvPr>
            <p:cNvGrpSpPr/>
            <p:nvPr/>
          </p:nvGrpSpPr>
          <p:grpSpPr>
            <a:xfrm>
              <a:off x="8405562" y="2197602"/>
              <a:ext cx="1835718" cy="64921"/>
              <a:chOff x="8405562" y="2197602"/>
              <a:chExt cx="1835718" cy="64921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DC60A3E9-C2C8-5714-49DE-EFDD926DD9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35932" y="2197602"/>
                <a:ext cx="1805348" cy="3455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18C4652-3423-BDE7-015E-1ACFB916CE7A}"/>
                  </a:ext>
                </a:extLst>
              </p:cNvPr>
              <p:cNvSpPr/>
              <p:nvPr/>
            </p:nvSpPr>
            <p:spPr>
              <a:xfrm>
                <a:off x="8405562" y="2201783"/>
                <a:ext cx="60740" cy="607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89CA5F-F862-81FA-7440-271C4FA5C85B}"/>
                </a:ext>
              </a:extLst>
            </p:cNvPr>
            <p:cNvSpPr txBox="1"/>
            <p:nvPr/>
          </p:nvSpPr>
          <p:spPr>
            <a:xfrm>
              <a:off x="10147353" y="1906502"/>
              <a:ext cx="14988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+mj-lt"/>
                </a:rPr>
                <a:t>Ramp Extension</a:t>
              </a:r>
              <a:endParaRPr lang="en-CH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699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B09FB-A667-8BD0-8E41-8D9E8331A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FBC4-DA6D-8FA3-48D8-2C6E75FA6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Propulsion And Collection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53807-2E7A-C78B-DFCA-F625CE4FC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Main Development points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0877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F186-C8D8-98CB-9358-BF5B7D74E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LED-</a:t>
            </a:r>
            <a:r>
              <a:rPr lang="en-US" err="1"/>
              <a:t>bALL</a:t>
            </a:r>
            <a:endParaRPr lang="en-CH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0CBD546-6950-6CC6-1503-3768EEB27F3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4597133"/>
              </p:ext>
            </p:extLst>
          </p:nvPr>
        </p:nvGraphicFramePr>
        <p:xfrm>
          <a:off x="685802" y="2142066"/>
          <a:ext cx="5347578" cy="3991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43491F29-AA3B-84E6-8A57-1325465F2FF2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056011263"/>
                  </p:ext>
                </p:extLst>
              </p:nvPr>
            </p:nvGraphicFramePr>
            <p:xfrm rot="19615515">
              <a:off x="9020003" y="1379997"/>
              <a:ext cx="1000475" cy="2010631"/>
            </p:xfrm>
            <a:graphic>
              <a:graphicData uri="http://schemas.microsoft.com/office/drawing/2017/model3d">
                <am3d:model3d r:embed="rId7">
                  <am3d:spPr>
                    <a:xfrm rot="19615515">
                      <a:off x="0" y="0"/>
                      <a:ext cx="1000475" cy="2010631"/>
                    </a:xfrm>
                    <a:prstGeom prst="rect">
                      <a:avLst/>
                    </a:prstGeom>
                  </am3d:spPr>
                  <am3d:camera>
                    <am3d:pos x="0" y="0" z="578259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045045" d="1000000"/>
                    <am3d:preTrans dx="0" dy="0" dz="12162161"/>
                    <am3d:scale>
                      <am3d:sx n="1000000" d="1000000"/>
                      <am3d:sy n="1000000" d="1000000"/>
                      <am3d:sz n="1000000" d="1000000"/>
                    </am3d:scale>
                    <am3d:rot ax="-9009319" ay="-1018526" az="1022947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088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43491F29-AA3B-84E6-8A57-1325465F2F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9615515">
                <a:off x="9020003" y="1379997"/>
                <a:ext cx="1000475" cy="2010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38D0622C-21E4-CE2A-AAD8-F4D0ACC037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3282640"/>
                  </p:ext>
                </p:extLst>
              </p:nvPr>
            </p:nvGraphicFramePr>
            <p:xfrm>
              <a:off x="6436952" y="2529791"/>
              <a:ext cx="1922824" cy="194186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922824" cy="1941862"/>
                    </a:xfrm>
                    <a:prstGeom prst="rect">
                      <a:avLst/>
                    </a:prstGeom>
                    <a:scene3d>
                      <a:camera prst="orthographicFront"/>
                      <a:lightRig rig="threePt" dir="t"/>
                    </a:scene3d>
                    <a:sp3d prstMaterial="flat"/>
                  </am3d:spPr>
                  <am3d:camera>
                    <am3d:pos x="0" y="0" z="8070898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0000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8099476" ay="1506836" az="1380254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3697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38D0622C-21E4-CE2A-AAD8-F4D0ACC0379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6952" y="2529791"/>
                <a:ext cx="1922824" cy="1941862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 prstMaterial="flat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E047ED02-B247-7C89-BEB2-97CBD79B96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4147391"/>
                  </p:ext>
                </p:extLst>
              </p:nvPr>
            </p:nvGraphicFramePr>
            <p:xfrm>
              <a:off x="8778762" y="3969852"/>
              <a:ext cx="2278546" cy="227854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2278546" cy="2278547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053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000000" d="1000000"/>
                    <am3d:preTrans dx="0" dy="9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321341" ay="717337" az="195324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31402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E047ED02-B247-7C89-BEB2-97CBD79B96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78762" y="3969852"/>
                <a:ext cx="2278546" cy="2278547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14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E5DD-41C6-8E42-A638-D9087949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DC-Motors</a:t>
            </a:r>
            <a:endParaRPr lang="en-CH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DB7E14-8704-3691-6AAE-34B7118255E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96589971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C4D7A6-1BAA-3616-8686-53990F1DCA96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019688920"/>
                  </p:ext>
                </p:extLst>
              </p:nvPr>
            </p:nvGraphicFramePr>
            <p:xfrm>
              <a:off x="7512367" y="2065868"/>
              <a:ext cx="3085751" cy="303543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85751" cy="3035432"/>
                    </a:xfrm>
                    <a:prstGeom prst="rect">
                      <a:avLst/>
                    </a:prstGeom>
                  </am3d:spPr>
                  <am3d:camera>
                    <am3d:pos x="0" y="0" z="659569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286836" d="1000000"/>
                    <am3d:preTrans dx="3359060" dy="930326" dz="43766098"/>
                    <am3d:scale>
                      <am3d:sx n="1000000" d="1000000"/>
                      <am3d:sy n="1000000" d="1000000"/>
                      <am3d:sz n="1000000" d="1000000"/>
                    </am3d:scale>
                    <am3d:rot ax="3434930" ay="-2517045" az="-276614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953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E0C4D7A6-1BAA-3616-8686-53990F1DC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12367" y="2065868"/>
                <a:ext cx="3085751" cy="30354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84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.0012"/>
                                          </p:val>
                                        </p:tav>
                                        <p:tav tm="2250">
                                          <p:val>
                                            <p:fltVal val="0.0098"/>
                                          </p:val>
                                        </p:tav>
                                        <p:tav tm="3370">
                                          <p:val>
                                            <p:fltVal val="0.033"/>
                                          </p:val>
                                        </p:tav>
                                        <p:tav tm="4490">
                                          <p:val>
                                            <p:fltVal val="0.0789"/>
                                          </p:val>
                                        </p:tav>
                                        <p:tav tm="5620">
                                          <p:val>
                                            <p:fltVal val="0.1548"/>
                                          </p:val>
                                        </p:tav>
                                        <p:tav tm="6740">
                                          <p:val>
                                            <p:fltVal val="0.267"/>
                                          </p:val>
                                        </p:tav>
                                        <p:tav tm="7870">
                                          <p:val>
                                            <p:fltVal val="0.4235"/>
                                          </p:val>
                                        </p:tav>
                                        <p:tav tm="8990">
                                          <p:val>
                                            <p:fltVal val="0.6337"/>
                                          </p:val>
                                        </p:tav>
                                        <p:tav tm="10110">
                                          <p:val>
                                            <p:fltVal val="0.9013"/>
                                          </p:val>
                                        </p:tav>
                                        <p:tav tm="11240">
                                          <p:val>
                                            <p:fltVal val="1.2353"/>
                                          </p:val>
                                        </p:tav>
                                        <p:tav tm="12360">
                                          <p:val>
                                            <p:fltVal val="1.647"/>
                                          </p:val>
                                        </p:tav>
                                        <p:tav tm="13480">
                                          <p:val>
                                            <p:fltVal val="2.0869"/>
                                          </p:val>
                                        </p:tav>
                                        <p:tav tm="14610">
                                          <p:val>
                                            <p:fltVal val="2.4538"/>
                                          </p:val>
                                        </p:tav>
                                        <p:tav tm="15730">
                                          <p:val>
                                            <p:fltVal val="2.7534"/>
                                          </p:val>
                                        </p:tav>
                                        <p:tav tm="16850">
                                          <p:val>
                                            <p:fltVal val="2.9876"/>
                                          </p:val>
                                        </p:tav>
                                        <p:tav tm="17980">
                                          <p:val>
                                            <p:fltVal val="3.1669"/>
                                          </p:val>
                                        </p:tav>
                                        <p:tav tm="19100">
                                          <p:val>
                                            <p:fltVal val="3.2996"/>
                                          </p:val>
                                        </p:tav>
                                        <p:tav tm="20220">
                                          <p:val>
                                            <p:fltVal val="3.3906"/>
                                          </p:val>
                                        </p:tav>
                                        <p:tav tm="21350">
                                          <p:val>
                                            <p:fltVal val="3.4488"/>
                                          </p:val>
                                        </p:tav>
                                        <p:tav tm="22470">
                                          <p:val>
                                            <p:fltVal val="3.4815"/>
                                          </p:val>
                                        </p:tav>
                                        <p:tav tm="23600">
                                          <p:val>
                                            <p:fltVal val="3.4961"/>
                                          </p:val>
                                        </p:tav>
                                        <p:tav tm="24720">
                                          <p:val>
                                            <p:fltVal val="3.4998"/>
                                          </p:val>
                                        </p:tav>
                                        <p:tav tm="25840">
                                          <p:val>
                                            <p:fltVal val="3.0301"/>
                                          </p:val>
                                        </p:tav>
                                        <p:tav tm="26970">
                                          <p:val>
                                            <p:fltVal val="0.9661"/>
                                          </p:val>
                                        </p:tav>
                                        <p:tav tm="28090">
                                          <p:val>
                                            <p:fltVal val="-2.1525"/>
                                          </p:val>
                                        </p:tav>
                                        <p:tav tm="29210">
                                          <p:val>
                                            <p:fltVal val="-6.1215"/>
                                          </p:val>
                                        </p:tav>
                                        <p:tav tm="30340">
                                          <p:val>
                                            <p:fltVal val="-10.8322"/>
                                          </p:val>
                                        </p:tav>
                                        <p:tav tm="31460">
                                          <p:val>
                                            <p:fltVal val="-16.2132"/>
                                          </p:val>
                                        </p:tav>
                                        <p:tav tm="32580">
                                          <p:val>
                                            <p:fltVal val="-22.2128"/>
                                          </p:val>
                                        </p:tav>
                                        <p:tav tm="33710">
                                          <p:val>
                                            <p:fltVal val="-28.7297"/>
                                          </p:val>
                                        </p:tav>
                                        <p:tav tm="34830">
                                          <p:val>
                                            <p:fltVal val="-35.8493"/>
                                          </p:val>
                                        </p:tav>
                                        <p:tav tm="35960">
                                          <p:val>
                                            <p:fltVal val="-43.4888"/>
                                          </p:val>
                                        </p:tav>
                                        <p:tav tm="37080">
                                          <p:val>
                                            <p:fltVal val="-51.6257"/>
                                          </p:val>
                                        </p:tav>
                                        <p:tav tm="38200">
                                          <p:val>
                                            <p:fltVal val="-60.2402"/>
                                          </p:val>
                                        </p:tav>
                                        <p:tav tm="39330">
                                          <p:val>
                                            <p:fltVal val="-69.3155"/>
                                          </p:val>
                                        </p:tav>
                                        <p:tav tm="40450">
                                          <p:val>
                                            <p:fltVal val="-78.8364"/>
                                          </p:val>
                                        </p:tav>
                                        <p:tav tm="41570">
                                          <p:val>
                                            <p:fltVal val="-88.6987"/>
                                          </p:val>
                                        </p:tav>
                                        <p:tav tm="42700">
                                          <p:val>
                                            <p:fltVal val="-99.0679"/>
                                          </p:val>
                                        </p:tav>
                                        <p:tav tm="43820">
                                          <p:val>
                                            <p:fltVal val="-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-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-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-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-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-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-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-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-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-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-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-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-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-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-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-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-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-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-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-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-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-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-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-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-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-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-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-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-363.345"/>
                                          </p:val>
                                        </p:tav>
                                        <p:tav tm="76400">
                                          <p:val>
                                            <p:fltVal val="-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-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-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-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-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-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-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-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-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-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-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-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-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-360"/>
                                          </p:val>
                                        </p:tav>
                                        <p:tav tm="92130">
                                          <p:val>
                                            <p:fltVal val="-360"/>
                                          </p:val>
                                        </p:tav>
                                        <p:tav tm="93260">
                                          <p:val>
                                            <p:fltVal val="-360"/>
                                          </p:val>
                                        </p:tav>
                                        <p:tav tm="94380">
                                          <p:val>
                                            <p:fltVal val="-360"/>
                                          </p:val>
                                        </p:tav>
                                        <p:tav tm="95510">
                                          <p:val>
                                            <p:fltVal val="-360"/>
                                          </p:val>
                                        </p:tav>
                                        <p:tav tm="96630">
                                          <p:val>
                                            <p:fltVal val="-360"/>
                                          </p:val>
                                        </p:tav>
                                        <p:tav tm="97750">
                                          <p:val>
                                            <p:fltVal val="-360"/>
                                          </p:val>
                                        </p:tav>
                                        <p:tav tm="98880">
                                          <p:val>
                                            <p:fltVal val="-360"/>
                                          </p:val>
                                        </p:tav>
                                        <p:tav tm="100000">
                                          <p:val>
                                            <p:fltVal val="-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2F097-0CA7-16BF-1D3D-62917CDA9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54AD3-1C25-86CB-6F67-4D1534FA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DC-Motors</a:t>
            </a:r>
            <a:endParaRPr lang="en-CH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9777BE-109D-9491-1803-4C61EB03D3E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48592767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 descr="A computer generated image of a desk&#10;&#10;AI-generated content may be incorrect.">
            <a:extLst>
              <a:ext uri="{FF2B5EF4-FFF2-40B4-BE49-F238E27FC236}">
                <a16:creationId xmlns:a16="http://schemas.microsoft.com/office/drawing/2014/main" id="{3E28BD41-4D29-DC83-5C54-148845D70B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4940" y="2141538"/>
            <a:ext cx="4288707" cy="3649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3073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01BF7-D546-59A0-A7D0-4C08459FA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EB0B4-6F14-CEA8-C3D1-D27DA81A0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DC-Motors</a:t>
            </a:r>
            <a:endParaRPr lang="en-CH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B18DA6-DAED-3434-FF86-6D6F1D9A27E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Dichtungsband Türdichtung Selbstklebend 9mm(B) x6mm(D)/10m(L) für Türen  Fenster Schaumstoff klebeband Gummidichtung Gegen Kalte  Zugluft/Anti-Kollision/Schalldichter/Wasserdichter/Staubdicht Weiß :  Amazon.de: Baumarkt">
            <a:extLst>
              <a:ext uri="{FF2B5EF4-FFF2-40B4-BE49-F238E27FC236}">
                <a16:creationId xmlns:a16="http://schemas.microsoft.com/office/drawing/2014/main" id="{144A049E-441D-6ED1-4246-6A51DE229A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34" y="2577829"/>
            <a:ext cx="2151142" cy="29069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219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10A8-7962-0A06-62BA-4CB3ED876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Ramp</a:t>
            </a:r>
            <a:endParaRPr lang="en-CH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EE5AA6-5684-CD5F-C350-991474073123}"/>
              </a:ext>
            </a:extLst>
          </p:cNvPr>
          <p:cNvSpPr/>
          <p:nvPr/>
        </p:nvSpPr>
        <p:spPr>
          <a:xfrm>
            <a:off x="685800" y="2426423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steep</a:t>
            </a:r>
            <a:endParaRPr lang="en-CH" sz="17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72073C-A97A-1A34-8D69-04E1B9629617}"/>
              </a:ext>
            </a:extLst>
          </p:cNvPr>
          <p:cNvSpPr/>
          <p:nvPr/>
        </p:nvSpPr>
        <p:spPr>
          <a:xfrm>
            <a:off x="935593" y="217550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Steepness</a:t>
            </a:r>
            <a:endParaRPr lang="en-CH" sz="17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9A2EC6-0476-8965-4EC2-D4CF032EE329}"/>
              </a:ext>
            </a:extLst>
          </p:cNvPr>
          <p:cNvSpPr/>
          <p:nvPr/>
        </p:nvSpPr>
        <p:spPr>
          <a:xfrm>
            <a:off x="685800" y="3492069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127795"/>
              <a:satOff val="2221"/>
              <a:lumOff val="868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flat</a:t>
            </a:r>
            <a:endParaRPr lang="en-CH" sz="17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66EEC7A-3C4D-1CA1-BC2E-FC23CB87EA1F}"/>
              </a:ext>
            </a:extLst>
          </p:cNvPr>
          <p:cNvSpPr/>
          <p:nvPr/>
        </p:nvSpPr>
        <p:spPr>
          <a:xfrm>
            <a:off x="935593" y="3241148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127795"/>
              <a:satOff val="2221"/>
              <a:lumOff val="8687"/>
              <a:alphaOff val="0"/>
            </a:schemeClr>
          </a:fillRef>
          <a:effectRef idx="0">
            <a:schemeClr val="accent5">
              <a:shade val="80000"/>
              <a:hueOff val="127795"/>
              <a:satOff val="2221"/>
              <a:lumOff val="86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Exit angle</a:t>
            </a:r>
            <a:endParaRPr lang="en-CH" sz="1700" kern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0A3F17-AFC2-8C95-9420-8583A93F415B}"/>
              </a:ext>
            </a:extLst>
          </p:cNvPr>
          <p:cNvSpPr/>
          <p:nvPr/>
        </p:nvSpPr>
        <p:spPr>
          <a:xfrm>
            <a:off x="685800" y="4557713"/>
            <a:ext cx="4995863" cy="428400"/>
          </a:xfrm>
          <a:prstGeom prst="rect">
            <a:avLst/>
          </a:prstGeom>
        </p:spPr>
        <p:style>
          <a:lnRef idx="2">
            <a:schemeClr val="accent5">
              <a:shade val="80000"/>
              <a:hueOff val="255591"/>
              <a:satOff val="4441"/>
              <a:lumOff val="1737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19B0B72-C7C9-349F-0D2D-13470DACBC57}"/>
              </a:ext>
            </a:extLst>
          </p:cNvPr>
          <p:cNvSpPr/>
          <p:nvPr/>
        </p:nvSpPr>
        <p:spPr>
          <a:xfrm>
            <a:off x="935593" y="430679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55591"/>
              <a:satOff val="4441"/>
              <a:lumOff val="17373"/>
              <a:alphaOff val="0"/>
            </a:schemeClr>
          </a:fillRef>
          <a:effectRef idx="0">
            <a:schemeClr val="accent5">
              <a:shade val="80000"/>
              <a:hueOff val="255591"/>
              <a:satOff val="4441"/>
              <a:lumOff val="17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Make </a:t>
            </a:r>
            <a:r>
              <a:rPr lang="en-US" sz="1700" b="0" kern="1200"/>
              <a:t>modifiable</a:t>
            </a:r>
            <a:endParaRPr lang="en-CH" sz="1700" b="0" kern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87DFBC-D29C-4952-F71F-EFE37D29E295}"/>
              </a:ext>
            </a:extLst>
          </p:cNvPr>
          <p:cNvSpPr/>
          <p:nvPr/>
        </p:nvSpPr>
        <p:spPr>
          <a:xfrm>
            <a:off x="685800" y="5328834"/>
            <a:ext cx="4995863" cy="428400"/>
          </a:xfrm>
          <a:prstGeom prst="rect">
            <a:avLst/>
          </a:prstGeom>
        </p:spPr>
        <p:style>
          <a:lnRef idx="2">
            <a:schemeClr val="accent5">
              <a:shade val="80000"/>
              <a:hueOff val="383386"/>
              <a:satOff val="6662"/>
              <a:lumOff val="2606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55F72E5-1E92-C4F0-19C9-65B76732BC81}"/>
              </a:ext>
            </a:extLst>
          </p:cNvPr>
          <p:cNvSpPr/>
          <p:nvPr/>
        </p:nvSpPr>
        <p:spPr>
          <a:xfrm>
            <a:off x="935593" y="5077914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383386"/>
              <a:satOff val="6662"/>
              <a:lumOff val="26060"/>
              <a:alphaOff val="0"/>
            </a:schemeClr>
          </a:fillRef>
          <a:effectRef idx="0">
            <a:schemeClr val="accent5">
              <a:shade val="80000"/>
              <a:hueOff val="383386"/>
              <a:satOff val="6662"/>
              <a:lumOff val="260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Connect to Turtlebot3</a:t>
            </a:r>
            <a:endParaRPr lang="en-CH" sz="1700" kern="12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9E3801AB-BAA9-E8B3-EAA9-B5F5502A13B2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844352666"/>
                  </p:ext>
                </p:extLst>
              </p:nvPr>
            </p:nvGraphicFramePr>
            <p:xfrm>
              <a:off x="7197537" y="1890444"/>
              <a:ext cx="3396678" cy="409082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96678" cy="4090828"/>
                    </a:xfrm>
                    <a:prstGeom prst="rect">
                      <a:avLst/>
                    </a:prstGeom>
                  </am3d:spPr>
                  <am3d:camera>
                    <am3d:pos x="0" y="0" z="58733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24902" d="1000000"/>
                    <am3d:preTrans dx="-18000000" dy="-7652274" dz="4426484"/>
                    <am3d:scale>
                      <am3d:sx n="1000000" d="1000000"/>
                      <am3d:sy n="1000000" d="1000000"/>
                      <am3d:sz n="1000000" d="1000000"/>
                    </am3d:scale>
                    <am3d:rot ax="2755912" ay="1844214" az="167002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929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Content Placeholder 10">
                <a:extLst>
                  <a:ext uri="{FF2B5EF4-FFF2-40B4-BE49-F238E27FC236}">
                    <a16:creationId xmlns:a16="http://schemas.microsoft.com/office/drawing/2014/main" id="{9E3801AB-BAA9-E8B3-EAA9-B5F5502A13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7537" y="1890444"/>
                <a:ext cx="3396678" cy="40908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30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5E4F9-184C-688C-2072-F5A43E4C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3D15-7DFF-14EA-6639-5D8E922E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Ramp</a:t>
            </a:r>
            <a:endParaRPr lang="en-CH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EC91F7-4C50-A4A0-2533-D2147B20C299}"/>
              </a:ext>
            </a:extLst>
          </p:cNvPr>
          <p:cNvSpPr/>
          <p:nvPr/>
        </p:nvSpPr>
        <p:spPr>
          <a:xfrm>
            <a:off x="685800" y="2426423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3"/>
            </a:solidFill>
          </a:ln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steep</a:t>
            </a:r>
            <a:endParaRPr lang="en-CH" sz="17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81E632-61FE-178B-68A8-09D165097A04}"/>
              </a:ext>
            </a:extLst>
          </p:cNvPr>
          <p:cNvSpPr/>
          <p:nvPr/>
        </p:nvSpPr>
        <p:spPr>
          <a:xfrm>
            <a:off x="935593" y="217550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Steepness</a:t>
            </a:r>
            <a:endParaRPr lang="en-CH" sz="17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D6F8B7-CD22-DFF7-A6D2-30590E3A0577}"/>
              </a:ext>
            </a:extLst>
          </p:cNvPr>
          <p:cNvSpPr/>
          <p:nvPr/>
        </p:nvSpPr>
        <p:spPr>
          <a:xfrm>
            <a:off x="685800" y="3492069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127795"/>
              <a:satOff val="2221"/>
              <a:lumOff val="868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flat</a:t>
            </a:r>
            <a:endParaRPr lang="en-CH" sz="17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44AB42-8315-796D-57CA-9FE5620E9741}"/>
              </a:ext>
            </a:extLst>
          </p:cNvPr>
          <p:cNvSpPr/>
          <p:nvPr/>
        </p:nvSpPr>
        <p:spPr>
          <a:xfrm>
            <a:off x="935593" y="3241148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127795"/>
              <a:satOff val="2221"/>
              <a:lumOff val="8687"/>
              <a:alphaOff val="0"/>
            </a:schemeClr>
          </a:fillRef>
          <a:effectRef idx="0">
            <a:schemeClr val="accent5">
              <a:shade val="80000"/>
              <a:hueOff val="127795"/>
              <a:satOff val="2221"/>
              <a:lumOff val="86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Exit angle</a:t>
            </a:r>
            <a:endParaRPr lang="en-CH" sz="1700" kern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DB62AC-FDBA-5849-6BDF-C70012BF06F6}"/>
              </a:ext>
            </a:extLst>
          </p:cNvPr>
          <p:cNvSpPr/>
          <p:nvPr/>
        </p:nvSpPr>
        <p:spPr>
          <a:xfrm>
            <a:off x="685800" y="4557713"/>
            <a:ext cx="4995863" cy="428400"/>
          </a:xfrm>
          <a:prstGeom prst="rect">
            <a:avLst/>
          </a:prstGeom>
        </p:spPr>
        <p:style>
          <a:lnRef idx="2">
            <a:schemeClr val="accent5">
              <a:shade val="80000"/>
              <a:hueOff val="255591"/>
              <a:satOff val="4441"/>
              <a:lumOff val="1737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9B96D29-C1BF-F0B0-4AE8-0732306DAC6F}"/>
              </a:ext>
            </a:extLst>
          </p:cNvPr>
          <p:cNvSpPr/>
          <p:nvPr/>
        </p:nvSpPr>
        <p:spPr>
          <a:xfrm>
            <a:off x="935593" y="430679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55591"/>
              <a:satOff val="4441"/>
              <a:lumOff val="17373"/>
              <a:alphaOff val="0"/>
            </a:schemeClr>
          </a:fillRef>
          <a:effectRef idx="0">
            <a:schemeClr val="accent5">
              <a:shade val="80000"/>
              <a:hueOff val="255591"/>
              <a:satOff val="4441"/>
              <a:lumOff val="17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Make </a:t>
            </a:r>
            <a:r>
              <a:rPr lang="en-US" sz="1700" b="0" kern="1200"/>
              <a:t>modifiable</a:t>
            </a:r>
            <a:endParaRPr lang="en-CH" sz="1700" b="0" kern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AE1B5D-E698-BF88-1286-C051236483B6}"/>
              </a:ext>
            </a:extLst>
          </p:cNvPr>
          <p:cNvSpPr/>
          <p:nvPr/>
        </p:nvSpPr>
        <p:spPr>
          <a:xfrm>
            <a:off x="685800" y="5328834"/>
            <a:ext cx="4995863" cy="428400"/>
          </a:xfrm>
          <a:prstGeom prst="rect">
            <a:avLst/>
          </a:prstGeom>
        </p:spPr>
        <p:style>
          <a:lnRef idx="2">
            <a:schemeClr val="accent5">
              <a:shade val="80000"/>
              <a:hueOff val="383386"/>
              <a:satOff val="6662"/>
              <a:lumOff val="2606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8F807E5-478E-3BEA-2529-702395A5BD7F}"/>
              </a:ext>
            </a:extLst>
          </p:cNvPr>
          <p:cNvSpPr/>
          <p:nvPr/>
        </p:nvSpPr>
        <p:spPr>
          <a:xfrm>
            <a:off x="935593" y="5077914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383386"/>
              <a:satOff val="6662"/>
              <a:lumOff val="26060"/>
              <a:alphaOff val="0"/>
            </a:schemeClr>
          </a:fillRef>
          <a:effectRef idx="0">
            <a:schemeClr val="accent5">
              <a:shade val="80000"/>
              <a:hueOff val="383386"/>
              <a:satOff val="6662"/>
              <a:lumOff val="260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Connect to Turtlebot3</a:t>
            </a:r>
            <a:endParaRPr lang="en-CH" sz="1700" kern="12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D8F7886A-521F-3DD5-E791-D41915C9BD6F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30928666"/>
                  </p:ext>
                </p:extLst>
              </p:nvPr>
            </p:nvGraphicFramePr>
            <p:xfrm>
              <a:off x="7191915" y="1890444"/>
              <a:ext cx="3407921" cy="40908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7921" cy="4090827"/>
                    </a:xfrm>
                    <a:prstGeom prst="rect">
                      <a:avLst/>
                    </a:prstGeom>
                  </am3d:spPr>
                  <am3d:camera>
                    <am3d:pos x="0" y="0" z="58733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24902" d="1000000"/>
                    <am3d:preTrans dx="-18000000" dy="-7652274" dz="4426484"/>
                    <am3d:scale>
                      <am3d:sx n="1000000" d="1000000"/>
                      <am3d:sy n="1000000" d="1000000"/>
                      <am3d:sz n="1000000" d="1000000"/>
                    </am3d:scale>
                    <am3d:rot ax="2755912" ay="1844214" az="167002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9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Content Placeholder 10">
                <a:extLst>
                  <a:ext uri="{FF2B5EF4-FFF2-40B4-BE49-F238E27FC236}">
                    <a16:creationId xmlns:a16="http://schemas.microsoft.com/office/drawing/2014/main" id="{D8F7886A-521F-3DD5-E791-D41915C9BD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1915" y="1890444"/>
                <a:ext cx="3407921" cy="40908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98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25D14-A884-543B-DEE6-837F372C1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 Recap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D8143-7FB8-A247-AF32-A933E9FCE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3755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811A7E-CFD4-8D3A-340F-EB534BD0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CD1-07CF-20CF-FBE0-BBBD05AD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Ramp</a:t>
            </a:r>
            <a:endParaRPr lang="en-CH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D3619BD-C990-F7E7-16A3-14ED26D56F94}"/>
              </a:ext>
            </a:extLst>
          </p:cNvPr>
          <p:cNvSpPr/>
          <p:nvPr/>
        </p:nvSpPr>
        <p:spPr>
          <a:xfrm>
            <a:off x="685800" y="2426423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steep</a:t>
            </a:r>
            <a:endParaRPr lang="en-CH" sz="17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5219F5-C1D8-8B78-50E8-77E3ED42A9DF}"/>
              </a:ext>
            </a:extLst>
          </p:cNvPr>
          <p:cNvSpPr/>
          <p:nvPr/>
        </p:nvSpPr>
        <p:spPr>
          <a:xfrm>
            <a:off x="935593" y="217550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Steepness</a:t>
            </a:r>
            <a:endParaRPr lang="en-CH" sz="17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0658B2-D6C3-C532-2C1C-867BE775BC06}"/>
              </a:ext>
            </a:extLst>
          </p:cNvPr>
          <p:cNvSpPr/>
          <p:nvPr/>
        </p:nvSpPr>
        <p:spPr>
          <a:xfrm>
            <a:off x="685800" y="3492069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3"/>
            </a:solidFill>
          </a:ln>
        </p:spPr>
        <p:style>
          <a:lnRef idx="2">
            <a:schemeClr val="accent5">
              <a:shade val="80000"/>
              <a:hueOff val="127795"/>
              <a:satOff val="2221"/>
              <a:lumOff val="868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flat</a:t>
            </a:r>
            <a:endParaRPr lang="en-CH" sz="17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9FF7FE-B85E-0C87-80ED-B35E0F71B91B}"/>
              </a:ext>
            </a:extLst>
          </p:cNvPr>
          <p:cNvSpPr/>
          <p:nvPr/>
        </p:nvSpPr>
        <p:spPr>
          <a:xfrm>
            <a:off x="935593" y="3241148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127795"/>
              <a:satOff val="2221"/>
              <a:lumOff val="8687"/>
              <a:alphaOff val="0"/>
            </a:schemeClr>
          </a:fillRef>
          <a:effectRef idx="0">
            <a:schemeClr val="accent5">
              <a:shade val="80000"/>
              <a:hueOff val="127795"/>
              <a:satOff val="2221"/>
              <a:lumOff val="86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Exit angle</a:t>
            </a:r>
            <a:endParaRPr lang="en-CH" sz="1700" kern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BF4998-C275-4391-2988-492CF926FBCC}"/>
              </a:ext>
            </a:extLst>
          </p:cNvPr>
          <p:cNvSpPr/>
          <p:nvPr/>
        </p:nvSpPr>
        <p:spPr>
          <a:xfrm>
            <a:off x="685800" y="4557713"/>
            <a:ext cx="4995863" cy="428400"/>
          </a:xfrm>
          <a:prstGeom prst="rect">
            <a:avLst/>
          </a:prstGeom>
        </p:spPr>
        <p:style>
          <a:lnRef idx="2">
            <a:schemeClr val="accent5">
              <a:shade val="80000"/>
              <a:hueOff val="255591"/>
              <a:satOff val="4441"/>
              <a:lumOff val="1737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8B97E1-894E-86F7-E686-04A59C949B49}"/>
              </a:ext>
            </a:extLst>
          </p:cNvPr>
          <p:cNvSpPr/>
          <p:nvPr/>
        </p:nvSpPr>
        <p:spPr>
          <a:xfrm>
            <a:off x="935593" y="430679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55591"/>
              <a:satOff val="4441"/>
              <a:lumOff val="17373"/>
              <a:alphaOff val="0"/>
            </a:schemeClr>
          </a:fillRef>
          <a:effectRef idx="0">
            <a:schemeClr val="accent5">
              <a:shade val="80000"/>
              <a:hueOff val="255591"/>
              <a:satOff val="4441"/>
              <a:lumOff val="17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Make </a:t>
            </a:r>
            <a:r>
              <a:rPr lang="en-US" sz="1700" b="0" kern="1200"/>
              <a:t>modifiable</a:t>
            </a:r>
            <a:endParaRPr lang="en-CH" sz="1700" b="0" kern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D641B-851B-BC44-5A37-A0D5098F891E}"/>
              </a:ext>
            </a:extLst>
          </p:cNvPr>
          <p:cNvSpPr/>
          <p:nvPr/>
        </p:nvSpPr>
        <p:spPr>
          <a:xfrm>
            <a:off x="685800" y="5328834"/>
            <a:ext cx="4995863" cy="428400"/>
          </a:xfrm>
          <a:prstGeom prst="rect">
            <a:avLst/>
          </a:prstGeom>
        </p:spPr>
        <p:style>
          <a:lnRef idx="2">
            <a:schemeClr val="accent5">
              <a:shade val="80000"/>
              <a:hueOff val="383386"/>
              <a:satOff val="6662"/>
              <a:lumOff val="2606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B58CDBB-EACD-1955-8B2C-30434EA73E2F}"/>
              </a:ext>
            </a:extLst>
          </p:cNvPr>
          <p:cNvSpPr/>
          <p:nvPr/>
        </p:nvSpPr>
        <p:spPr>
          <a:xfrm>
            <a:off x="935593" y="5077914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383386"/>
              <a:satOff val="6662"/>
              <a:lumOff val="26060"/>
              <a:alphaOff val="0"/>
            </a:schemeClr>
          </a:fillRef>
          <a:effectRef idx="0">
            <a:schemeClr val="accent5">
              <a:shade val="80000"/>
              <a:hueOff val="383386"/>
              <a:satOff val="6662"/>
              <a:lumOff val="260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Connect to Turtlebot3</a:t>
            </a:r>
            <a:endParaRPr lang="en-CH" sz="1700" kern="12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105908BD-08E7-B8A9-F9A9-3B0B1046AF56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238048407"/>
                  </p:ext>
                </p:extLst>
              </p:nvPr>
            </p:nvGraphicFramePr>
            <p:xfrm>
              <a:off x="7191915" y="1890444"/>
              <a:ext cx="3407921" cy="40908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7921" cy="4090827"/>
                    </a:xfrm>
                    <a:prstGeom prst="rect">
                      <a:avLst/>
                    </a:prstGeom>
                  </am3d:spPr>
                  <am3d:camera>
                    <am3d:pos x="0" y="0" z="58733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24902" d="1000000"/>
                    <am3d:preTrans dx="-18000000" dy="-7652274" dz="4426484"/>
                    <am3d:scale>
                      <am3d:sx n="1000000" d="1000000"/>
                      <am3d:sy n="1000000" d="1000000"/>
                      <am3d:sz n="1000000" d="1000000"/>
                    </am3d:scale>
                    <am3d:rot ax="2755912" ay="1844214" az="167002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9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Content Placeholder 10">
                <a:extLst>
                  <a:ext uri="{FF2B5EF4-FFF2-40B4-BE49-F238E27FC236}">
                    <a16:creationId xmlns:a16="http://schemas.microsoft.com/office/drawing/2014/main" id="{105908BD-08E7-B8A9-F9A9-3B0B1046AF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1915" y="1890444"/>
                <a:ext cx="3407921" cy="4090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C3118C-50A7-C3E7-8073-3F8353E9E779}"/>
                  </a:ext>
                </a:extLst>
              </p14:cNvPr>
              <p14:cNvContentPartPr/>
              <p14:nvPr/>
            </p14:nvContentPartPr>
            <p14:xfrm>
              <a:off x="9203830" y="2369009"/>
              <a:ext cx="1101960" cy="1654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C3118C-50A7-C3E7-8073-3F8353E9E7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7842" y="2297025"/>
                <a:ext cx="1173577" cy="17981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5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D2DA8-B941-660F-F4CB-5AAB94A4E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DEC18-DD8A-DA12-1AEC-ECA9D8515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Ramp</a:t>
            </a:r>
            <a:endParaRPr lang="en-CH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B5F2365-C601-42F8-330E-1D82A51A40B9}"/>
              </a:ext>
            </a:extLst>
          </p:cNvPr>
          <p:cNvSpPr/>
          <p:nvPr/>
        </p:nvSpPr>
        <p:spPr>
          <a:xfrm>
            <a:off x="685800" y="2426423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steep</a:t>
            </a:r>
            <a:endParaRPr lang="en-CH" sz="17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779CEA5-C19F-D6A1-9EC1-CAAC37A4693A}"/>
              </a:ext>
            </a:extLst>
          </p:cNvPr>
          <p:cNvSpPr/>
          <p:nvPr/>
        </p:nvSpPr>
        <p:spPr>
          <a:xfrm>
            <a:off x="935593" y="217550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Steepness</a:t>
            </a:r>
            <a:endParaRPr lang="en-CH" sz="17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FD0E71-4C5D-F843-A78A-3245B55F18C6}"/>
              </a:ext>
            </a:extLst>
          </p:cNvPr>
          <p:cNvSpPr/>
          <p:nvPr/>
        </p:nvSpPr>
        <p:spPr>
          <a:xfrm>
            <a:off x="685800" y="3492069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127795"/>
              <a:satOff val="2221"/>
              <a:lumOff val="868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flat</a:t>
            </a:r>
            <a:endParaRPr lang="en-CH" sz="17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23330CA-C489-C57B-99C1-2868DA0037CC}"/>
              </a:ext>
            </a:extLst>
          </p:cNvPr>
          <p:cNvSpPr/>
          <p:nvPr/>
        </p:nvSpPr>
        <p:spPr>
          <a:xfrm>
            <a:off x="935593" y="3241148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127795"/>
              <a:satOff val="2221"/>
              <a:lumOff val="8687"/>
              <a:alphaOff val="0"/>
            </a:schemeClr>
          </a:fillRef>
          <a:effectRef idx="0">
            <a:schemeClr val="accent5">
              <a:shade val="80000"/>
              <a:hueOff val="127795"/>
              <a:satOff val="2221"/>
              <a:lumOff val="86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Exit angle</a:t>
            </a:r>
            <a:endParaRPr lang="en-CH" sz="1700" kern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E355EB-D2AA-9257-3FD1-604B6E9367EA}"/>
              </a:ext>
            </a:extLst>
          </p:cNvPr>
          <p:cNvSpPr/>
          <p:nvPr/>
        </p:nvSpPr>
        <p:spPr>
          <a:xfrm>
            <a:off x="685800" y="4557713"/>
            <a:ext cx="4995863" cy="428400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5">
              <a:shade val="80000"/>
              <a:hueOff val="255591"/>
              <a:satOff val="4441"/>
              <a:lumOff val="1737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6F1BEF-D9EA-520E-17ED-B1EDF94044B8}"/>
              </a:ext>
            </a:extLst>
          </p:cNvPr>
          <p:cNvSpPr/>
          <p:nvPr/>
        </p:nvSpPr>
        <p:spPr>
          <a:xfrm>
            <a:off x="935593" y="430679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55591"/>
              <a:satOff val="4441"/>
              <a:lumOff val="17373"/>
              <a:alphaOff val="0"/>
            </a:schemeClr>
          </a:fillRef>
          <a:effectRef idx="0">
            <a:schemeClr val="accent5">
              <a:shade val="80000"/>
              <a:hueOff val="255591"/>
              <a:satOff val="4441"/>
              <a:lumOff val="17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Make </a:t>
            </a:r>
            <a:r>
              <a:rPr lang="en-US" sz="1700" b="0" kern="1200"/>
              <a:t>modifiable</a:t>
            </a:r>
            <a:endParaRPr lang="en-CH" sz="1700" b="0" kern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10A118-1F59-5B3A-7947-5CED0C86C5CA}"/>
              </a:ext>
            </a:extLst>
          </p:cNvPr>
          <p:cNvSpPr/>
          <p:nvPr/>
        </p:nvSpPr>
        <p:spPr>
          <a:xfrm>
            <a:off x="685800" y="5328834"/>
            <a:ext cx="4995863" cy="428400"/>
          </a:xfrm>
          <a:prstGeom prst="rect">
            <a:avLst/>
          </a:prstGeom>
        </p:spPr>
        <p:style>
          <a:lnRef idx="2">
            <a:schemeClr val="accent5">
              <a:shade val="80000"/>
              <a:hueOff val="383386"/>
              <a:satOff val="6662"/>
              <a:lumOff val="2606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BFC43EE-E4AB-80EC-7C75-124873C2EB27}"/>
              </a:ext>
            </a:extLst>
          </p:cNvPr>
          <p:cNvSpPr/>
          <p:nvPr/>
        </p:nvSpPr>
        <p:spPr>
          <a:xfrm>
            <a:off x="935593" y="5077914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383386"/>
              <a:satOff val="6662"/>
              <a:lumOff val="26060"/>
              <a:alphaOff val="0"/>
            </a:schemeClr>
          </a:fillRef>
          <a:effectRef idx="0">
            <a:schemeClr val="accent5">
              <a:shade val="80000"/>
              <a:hueOff val="383386"/>
              <a:satOff val="6662"/>
              <a:lumOff val="260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Connect to Turtlebot3</a:t>
            </a:r>
            <a:endParaRPr lang="en-CH" sz="1700" kern="12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721B2A69-A409-447A-E27B-2EE24B7EFD52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</p:nvPr>
            </p:nvGraphicFramePr>
            <p:xfrm>
              <a:off x="7191915" y="1890444"/>
              <a:ext cx="3407921" cy="40908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7921" cy="4090827"/>
                    </a:xfrm>
                    <a:prstGeom prst="rect">
                      <a:avLst/>
                    </a:prstGeom>
                  </am3d:spPr>
                  <am3d:camera>
                    <am3d:pos x="0" y="0" z="58733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24902" d="1000000"/>
                    <am3d:preTrans dx="-18000000" dy="-7652274" dz="4426484"/>
                    <am3d:scale>
                      <am3d:sx n="1000000" d="1000000"/>
                      <am3d:sy n="1000000" d="1000000"/>
                      <am3d:sz n="1000000" d="1000000"/>
                    </am3d:scale>
                    <am3d:rot ax="2755912" ay="1844214" az="167002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9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Content Placeholder 10">
                <a:extLst>
                  <a:ext uri="{FF2B5EF4-FFF2-40B4-BE49-F238E27FC236}">
                    <a16:creationId xmlns:a16="http://schemas.microsoft.com/office/drawing/2014/main" id="{721B2A69-A409-447A-E27B-2EE24B7EFD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1915" y="1890444"/>
                <a:ext cx="3407921" cy="4090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4657BF5-BD3A-ABEA-D628-D02DEE42FC9D}"/>
                  </a:ext>
                </a:extLst>
              </p14:cNvPr>
              <p14:cNvContentPartPr/>
              <p14:nvPr/>
            </p14:nvContentPartPr>
            <p14:xfrm>
              <a:off x="8589520" y="5211487"/>
              <a:ext cx="85680" cy="108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4657BF5-BD3A-ABEA-D628-D02DEE42FC9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1520" y="5175487"/>
                <a:ext cx="1213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D058001-A96F-95A3-75D5-62014324E572}"/>
                  </a:ext>
                </a:extLst>
              </p14:cNvPr>
              <p14:cNvContentPartPr/>
              <p14:nvPr/>
            </p14:nvContentPartPr>
            <p14:xfrm>
              <a:off x="8819560" y="5059207"/>
              <a:ext cx="79920" cy="1101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D058001-A96F-95A3-75D5-62014324E57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01560" y="5023207"/>
                <a:ext cx="1155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79AC2E-2BB0-476E-4BDC-C8718F091578}"/>
                  </a:ext>
                </a:extLst>
              </p14:cNvPr>
              <p14:cNvContentPartPr/>
              <p14:nvPr/>
            </p14:nvContentPartPr>
            <p14:xfrm>
              <a:off x="8931520" y="4852567"/>
              <a:ext cx="75600" cy="102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79AC2E-2BB0-476E-4BDC-C8718F09157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13520" y="4816567"/>
                <a:ext cx="1112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CD659F2-A727-C708-6CD2-4D9F50D60808}"/>
                  </a:ext>
                </a:extLst>
              </p14:cNvPr>
              <p14:cNvContentPartPr/>
              <p14:nvPr/>
            </p14:nvContentPartPr>
            <p14:xfrm>
              <a:off x="9031600" y="4925287"/>
              <a:ext cx="87120" cy="93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CD659F2-A727-C708-6CD2-4D9F50D608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13600" y="4889287"/>
                <a:ext cx="12276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8492B14-204B-4078-8993-E37F475369A0}"/>
                  </a:ext>
                </a:extLst>
              </p14:cNvPr>
              <p14:cNvContentPartPr/>
              <p14:nvPr/>
            </p14:nvContentPartPr>
            <p14:xfrm>
              <a:off x="9236080" y="4774087"/>
              <a:ext cx="80280" cy="114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8492B14-204B-4078-8993-E37F475369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17999" y="4738087"/>
                <a:ext cx="116081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CE90555-F96E-D64B-A868-EC2F9E4F191F}"/>
                  </a:ext>
                </a:extLst>
              </p14:cNvPr>
              <p14:cNvContentPartPr/>
              <p14:nvPr/>
            </p14:nvContentPartPr>
            <p14:xfrm>
              <a:off x="9135640" y="4712527"/>
              <a:ext cx="90360" cy="98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CE90555-F96E-D64B-A868-EC2F9E4F191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17711" y="4676527"/>
                <a:ext cx="125859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B7F5091-F3C9-4B2C-5A47-9A3F0E41B067}"/>
                  </a:ext>
                </a:extLst>
              </p14:cNvPr>
              <p14:cNvContentPartPr/>
              <p14:nvPr/>
            </p14:nvContentPartPr>
            <p14:xfrm>
              <a:off x="9247600" y="4489687"/>
              <a:ext cx="91800" cy="95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B7F5091-F3C9-4B2C-5A47-9A3F0E41B06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29600" y="4453551"/>
                <a:ext cx="127440" cy="1673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D1BC228-B757-F992-65D8-96A6621FC883}"/>
                  </a:ext>
                </a:extLst>
              </p14:cNvPr>
              <p14:cNvContentPartPr/>
              <p14:nvPr/>
            </p14:nvContentPartPr>
            <p14:xfrm>
              <a:off x="9342280" y="4571767"/>
              <a:ext cx="101880" cy="105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D1BC228-B757-F992-65D8-96A6621FC88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24280" y="4535767"/>
                <a:ext cx="1375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DD27E57-FD1D-ABDD-8A30-A73077369E54}"/>
                  </a:ext>
                </a:extLst>
              </p14:cNvPr>
              <p14:cNvContentPartPr/>
              <p14:nvPr/>
            </p14:nvContentPartPr>
            <p14:xfrm>
              <a:off x="9440560" y="4672207"/>
              <a:ext cx="76680" cy="84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DD27E57-FD1D-ABDD-8A30-A73077369E5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22560" y="4636360"/>
                <a:ext cx="112320" cy="155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38453A6-2A21-E682-543D-54F0C2E744F5}"/>
                  </a:ext>
                </a:extLst>
              </p14:cNvPr>
              <p14:cNvContentPartPr/>
              <p14:nvPr/>
            </p14:nvContentPartPr>
            <p14:xfrm>
              <a:off x="9452080" y="4364047"/>
              <a:ext cx="91800" cy="9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38453A6-2A21-E682-543D-54F0C2E744F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34080" y="4328178"/>
                <a:ext cx="127440" cy="169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3280052-EB3D-7A01-0F41-C859CDD989AD}"/>
                  </a:ext>
                </a:extLst>
              </p14:cNvPr>
              <p14:cNvContentPartPr/>
              <p14:nvPr/>
            </p14:nvContentPartPr>
            <p14:xfrm>
              <a:off x="9656560" y="4240207"/>
              <a:ext cx="83520" cy="95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3280052-EB3D-7A01-0F41-C859CDD989A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38560" y="4204207"/>
                <a:ext cx="1191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B135AC5-FD0A-BE8C-A50E-4733F75A3DEC}"/>
                  </a:ext>
                </a:extLst>
              </p14:cNvPr>
              <p14:cNvContentPartPr/>
              <p14:nvPr/>
            </p14:nvContentPartPr>
            <p14:xfrm>
              <a:off x="9563680" y="4138687"/>
              <a:ext cx="100080" cy="112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B135AC5-FD0A-BE8C-A50E-4733F75A3DE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45615" y="4102687"/>
                <a:ext cx="135849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72782F6-48A8-8063-C7F7-E9B8F869AF05}"/>
                  </a:ext>
                </a:extLst>
              </p14:cNvPr>
              <p14:cNvContentPartPr/>
              <p14:nvPr/>
            </p14:nvContentPartPr>
            <p14:xfrm>
              <a:off x="9365320" y="4262527"/>
              <a:ext cx="98640" cy="115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72782F6-48A8-8063-C7F7-E9B8F869AF0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347320" y="4226527"/>
                <a:ext cx="134280" cy="1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957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6F952-6004-E070-83BC-58A7DF3BB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CDCF-F0C7-3FC0-013B-B8AFFFB1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Ramp</a:t>
            </a:r>
            <a:endParaRPr lang="en-CH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A562253-076B-13DD-3342-D70F26CD5388}"/>
              </a:ext>
            </a:extLst>
          </p:cNvPr>
          <p:cNvSpPr/>
          <p:nvPr/>
        </p:nvSpPr>
        <p:spPr>
          <a:xfrm>
            <a:off x="685800" y="2426423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steep</a:t>
            </a:r>
            <a:endParaRPr lang="en-CH" sz="1700" kern="12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5D07FC-A359-8612-C622-412F40326496}"/>
              </a:ext>
            </a:extLst>
          </p:cNvPr>
          <p:cNvSpPr/>
          <p:nvPr/>
        </p:nvSpPr>
        <p:spPr>
          <a:xfrm>
            <a:off x="935593" y="217550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Steepness</a:t>
            </a:r>
            <a:endParaRPr lang="en-CH" sz="1700" kern="12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35CB653-B968-28B2-BB08-8C74F5D90C29}"/>
              </a:ext>
            </a:extLst>
          </p:cNvPr>
          <p:cNvSpPr/>
          <p:nvPr/>
        </p:nvSpPr>
        <p:spPr>
          <a:xfrm>
            <a:off x="685800" y="3492069"/>
            <a:ext cx="4995863" cy="722925"/>
          </a:xfrm>
          <a:custGeom>
            <a:avLst/>
            <a:gdLst>
              <a:gd name="csX0" fmla="*/ 0 w 4995863"/>
              <a:gd name="csY0" fmla="*/ 0 h 722925"/>
              <a:gd name="csX1" fmla="*/ 4995863 w 4995863"/>
              <a:gd name="csY1" fmla="*/ 0 h 722925"/>
              <a:gd name="csX2" fmla="*/ 4995863 w 4995863"/>
              <a:gd name="csY2" fmla="*/ 722925 h 722925"/>
              <a:gd name="csX3" fmla="*/ 0 w 4995863"/>
              <a:gd name="csY3" fmla="*/ 722925 h 722925"/>
              <a:gd name="csX4" fmla="*/ 0 w 4995863"/>
              <a:gd name="csY4" fmla="*/ 0 h 7229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995863" h="722925">
                <a:moveTo>
                  <a:pt x="0" y="0"/>
                </a:moveTo>
                <a:lnTo>
                  <a:pt x="4995863" y="0"/>
                </a:lnTo>
                <a:lnTo>
                  <a:pt x="4995863" y="722925"/>
                </a:lnTo>
                <a:lnTo>
                  <a:pt x="0" y="7229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>
              <a:shade val="80000"/>
              <a:hueOff val="127795"/>
              <a:satOff val="2221"/>
              <a:lumOff val="8687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7734" tIns="354076" rIns="387734" bIns="120904" numCol="1" spcCol="1270" anchor="t" anchorCtr="0">
            <a:noAutofit/>
          </a:bodyPr>
          <a:lstStyle/>
          <a:p>
            <a:pPr marL="171450" lvl="1" indent="-171450" algn="l" defTabSz="7556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1700" kern="1200"/>
              <a:t>Too flat</a:t>
            </a:r>
            <a:endParaRPr lang="en-CH" sz="1700" kern="12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677396-DE2D-D9A1-5B22-373D7E2DF729}"/>
              </a:ext>
            </a:extLst>
          </p:cNvPr>
          <p:cNvSpPr/>
          <p:nvPr/>
        </p:nvSpPr>
        <p:spPr>
          <a:xfrm>
            <a:off x="935593" y="3241148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127795"/>
              <a:satOff val="2221"/>
              <a:lumOff val="8687"/>
              <a:alphaOff val="0"/>
            </a:schemeClr>
          </a:fillRef>
          <a:effectRef idx="0">
            <a:schemeClr val="accent5">
              <a:shade val="80000"/>
              <a:hueOff val="127795"/>
              <a:satOff val="2221"/>
              <a:lumOff val="868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Exit angle</a:t>
            </a:r>
            <a:endParaRPr lang="en-CH" sz="1700" kern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8F8708-101D-10BF-5E8A-567A0B3FD444}"/>
              </a:ext>
            </a:extLst>
          </p:cNvPr>
          <p:cNvSpPr/>
          <p:nvPr/>
        </p:nvSpPr>
        <p:spPr>
          <a:xfrm>
            <a:off x="685800" y="4557713"/>
            <a:ext cx="4995863" cy="428400"/>
          </a:xfrm>
          <a:prstGeom prst="rect">
            <a:avLst/>
          </a:prstGeom>
        </p:spPr>
        <p:style>
          <a:lnRef idx="2">
            <a:schemeClr val="accent5">
              <a:shade val="80000"/>
              <a:hueOff val="255591"/>
              <a:satOff val="4441"/>
              <a:lumOff val="1737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9900142-0BAE-629C-C792-535101AA7530}"/>
              </a:ext>
            </a:extLst>
          </p:cNvPr>
          <p:cNvSpPr/>
          <p:nvPr/>
        </p:nvSpPr>
        <p:spPr>
          <a:xfrm>
            <a:off x="935593" y="4306793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255591"/>
              <a:satOff val="4441"/>
              <a:lumOff val="17373"/>
              <a:alphaOff val="0"/>
            </a:schemeClr>
          </a:fillRef>
          <a:effectRef idx="0">
            <a:schemeClr val="accent5">
              <a:shade val="80000"/>
              <a:hueOff val="255591"/>
              <a:satOff val="4441"/>
              <a:lumOff val="17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Make </a:t>
            </a:r>
            <a:r>
              <a:rPr lang="en-US" sz="1700" b="0" kern="1200"/>
              <a:t>modifiable</a:t>
            </a:r>
            <a:endParaRPr lang="en-CH" sz="1700" b="0" kern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C67BE-9B42-40EC-6DD0-11F4A9BF2F49}"/>
              </a:ext>
            </a:extLst>
          </p:cNvPr>
          <p:cNvSpPr/>
          <p:nvPr/>
        </p:nvSpPr>
        <p:spPr>
          <a:xfrm>
            <a:off x="685800" y="5328834"/>
            <a:ext cx="4995863" cy="4284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5">
              <a:shade val="80000"/>
              <a:hueOff val="383386"/>
              <a:satOff val="6662"/>
              <a:lumOff val="2606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3F17C9-2E53-3012-3CB6-C85A40B4A8F4}"/>
              </a:ext>
            </a:extLst>
          </p:cNvPr>
          <p:cNvSpPr/>
          <p:nvPr/>
        </p:nvSpPr>
        <p:spPr>
          <a:xfrm>
            <a:off x="935593" y="5077914"/>
            <a:ext cx="3497104" cy="501840"/>
          </a:xfrm>
          <a:custGeom>
            <a:avLst/>
            <a:gdLst>
              <a:gd name="csX0" fmla="*/ 0 w 3497104"/>
              <a:gd name="csY0" fmla="*/ 83642 h 501840"/>
              <a:gd name="csX1" fmla="*/ 83642 w 3497104"/>
              <a:gd name="csY1" fmla="*/ 0 h 501840"/>
              <a:gd name="csX2" fmla="*/ 3413462 w 3497104"/>
              <a:gd name="csY2" fmla="*/ 0 h 501840"/>
              <a:gd name="csX3" fmla="*/ 3497104 w 3497104"/>
              <a:gd name="csY3" fmla="*/ 83642 h 501840"/>
              <a:gd name="csX4" fmla="*/ 3497104 w 3497104"/>
              <a:gd name="csY4" fmla="*/ 418198 h 501840"/>
              <a:gd name="csX5" fmla="*/ 3413462 w 3497104"/>
              <a:gd name="csY5" fmla="*/ 501840 h 501840"/>
              <a:gd name="csX6" fmla="*/ 83642 w 3497104"/>
              <a:gd name="csY6" fmla="*/ 501840 h 501840"/>
              <a:gd name="csX7" fmla="*/ 0 w 3497104"/>
              <a:gd name="csY7" fmla="*/ 418198 h 501840"/>
              <a:gd name="csX8" fmla="*/ 0 w 3497104"/>
              <a:gd name="csY8" fmla="*/ 83642 h 5018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497104" h="501840">
                <a:moveTo>
                  <a:pt x="0" y="83642"/>
                </a:moveTo>
                <a:cubicBezTo>
                  <a:pt x="0" y="37448"/>
                  <a:pt x="37448" y="0"/>
                  <a:pt x="83642" y="0"/>
                </a:cubicBezTo>
                <a:lnTo>
                  <a:pt x="3413462" y="0"/>
                </a:lnTo>
                <a:cubicBezTo>
                  <a:pt x="3459656" y="0"/>
                  <a:pt x="3497104" y="37448"/>
                  <a:pt x="3497104" y="83642"/>
                </a:cubicBezTo>
                <a:lnTo>
                  <a:pt x="3497104" y="418198"/>
                </a:lnTo>
                <a:cubicBezTo>
                  <a:pt x="3497104" y="464392"/>
                  <a:pt x="3459656" y="501840"/>
                  <a:pt x="3413462" y="501840"/>
                </a:cubicBezTo>
                <a:lnTo>
                  <a:pt x="83642" y="501840"/>
                </a:lnTo>
                <a:cubicBezTo>
                  <a:pt x="37448" y="501840"/>
                  <a:pt x="0" y="464392"/>
                  <a:pt x="0" y="418198"/>
                </a:cubicBezTo>
                <a:lnTo>
                  <a:pt x="0" y="83642"/>
                </a:lnTo>
                <a:close/>
              </a:path>
            </a:pathLst>
          </a:custGeom>
          <a:solidFill>
            <a:schemeClr val="accent3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shade val="80000"/>
              <a:hueOff val="383386"/>
              <a:satOff val="6662"/>
              <a:lumOff val="26060"/>
              <a:alphaOff val="0"/>
            </a:schemeClr>
          </a:fillRef>
          <a:effectRef idx="0">
            <a:schemeClr val="accent5">
              <a:shade val="80000"/>
              <a:hueOff val="383386"/>
              <a:satOff val="6662"/>
              <a:lumOff val="2606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6680" tIns="24498" rIns="156680" bIns="24498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/>
              <a:t>Connect to Turtlebot3</a:t>
            </a:r>
            <a:endParaRPr lang="en-CH" sz="1700" kern="12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Content Placeholder 10">
                <a:extLst>
                  <a:ext uri="{FF2B5EF4-FFF2-40B4-BE49-F238E27FC236}">
                    <a16:creationId xmlns:a16="http://schemas.microsoft.com/office/drawing/2014/main" id="{9385E634-2073-F262-FD5D-BE8653BDF685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</p:nvPr>
            </p:nvGraphicFramePr>
            <p:xfrm>
              <a:off x="7191915" y="1890444"/>
              <a:ext cx="3407921" cy="40908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407921" cy="4090827"/>
                    </a:xfrm>
                    <a:prstGeom prst="rect">
                      <a:avLst/>
                    </a:prstGeom>
                  </am3d:spPr>
                  <am3d:camera>
                    <am3d:pos x="0" y="0" z="58733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24902" d="1000000"/>
                    <am3d:preTrans dx="-18000000" dy="-7652274" dz="4426484"/>
                    <am3d:scale>
                      <am3d:sx n="1000000" d="1000000"/>
                      <am3d:sy n="1000000" d="1000000"/>
                      <am3d:sz n="1000000" d="1000000"/>
                    </am3d:scale>
                    <am3d:rot ax="2755912" ay="1844214" az="167002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892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Content Placeholder 10">
                <a:extLst>
                  <a:ext uri="{FF2B5EF4-FFF2-40B4-BE49-F238E27FC236}">
                    <a16:creationId xmlns:a16="http://schemas.microsoft.com/office/drawing/2014/main" id="{9385E634-2073-F262-FD5D-BE8653BDF6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1915" y="1890444"/>
                <a:ext cx="3407921" cy="40908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428EFD-1BC4-9AA9-C7C8-D6EE1E9528AF}"/>
                  </a:ext>
                </a:extLst>
              </p14:cNvPr>
              <p14:cNvContentPartPr/>
              <p14:nvPr/>
            </p14:nvContentPartPr>
            <p14:xfrm>
              <a:off x="9558670" y="3942889"/>
              <a:ext cx="801360" cy="63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428EFD-1BC4-9AA9-C7C8-D6EE1E9528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0670" y="3906889"/>
                <a:ext cx="83700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A9F3133-A6D4-81BC-5759-EB526294A497}"/>
                  </a:ext>
                </a:extLst>
              </p14:cNvPr>
              <p14:cNvContentPartPr/>
              <p14:nvPr/>
            </p14:nvContentPartPr>
            <p14:xfrm>
              <a:off x="9832990" y="3753889"/>
              <a:ext cx="62640" cy="7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A9F3133-A6D4-81BC-5759-EB526294A4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15093" y="3717889"/>
                <a:ext cx="98076" cy="1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531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7A643-E923-F7F7-6AA2-9D9A5BB4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Funnel</a:t>
            </a:r>
            <a:endParaRPr lang="en-CH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4A5B4D4-36A0-BE55-792D-ADB86C6927E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36379156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B5E6AC89-DAAE-1D65-A733-8956A4AEB6F2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65458324"/>
                  </p:ext>
                </p:extLst>
              </p:nvPr>
            </p:nvGraphicFramePr>
            <p:xfrm rot="20959469">
              <a:off x="6560233" y="1882769"/>
              <a:ext cx="4030695" cy="3516367"/>
            </p:xfrm>
            <a:graphic>
              <a:graphicData uri="http://schemas.microsoft.com/office/drawing/2017/model3d">
                <am3d:model3d r:embed="rId7">
                  <am3d:spPr>
                    <a:xfrm rot="20959469">
                      <a:off x="0" y="0"/>
                      <a:ext cx="4030695" cy="3516367"/>
                    </a:xfrm>
                    <a:prstGeom prst="rect">
                      <a:avLst/>
                    </a:prstGeom>
                  </am3d:spPr>
                  <am3d:camera>
                    <am3d:pos x="0" y="0" z="522935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86185" d="1000000"/>
                    <am3d:preTrans dx="0" dy="-2499720" dz="-10657644"/>
                    <am3d:scale>
                      <am3d:sx n="1000000" d="1000000"/>
                      <am3d:sy n="1000000" d="1000000"/>
                      <am3d:sz n="1000000" d="1000000"/>
                    </am3d:scale>
                    <am3d:rot ax="4026253" ay="800853" az="171972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318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B5E6AC89-DAAE-1D65-A733-8956A4AEB6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959469">
                <a:off x="6560233" y="1882769"/>
                <a:ext cx="4030695" cy="35163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300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71D0E-5459-3D41-F0BD-9246170D7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BF49F-9EAC-5EBF-7A4C-D6E163AD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Funnel</a:t>
            </a:r>
            <a:endParaRPr lang="en-CH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545230D-ECB5-8AF1-9021-1A600368AD57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6913C92-ACF4-209E-2DFB-B654A0E27667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</p:nvPr>
            </p:nvGraphicFramePr>
            <p:xfrm>
              <a:off x="6833740" y="1674062"/>
              <a:ext cx="4154470" cy="428133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154470" cy="4281333"/>
                    </a:xfrm>
                    <a:prstGeom prst="rect">
                      <a:avLst/>
                    </a:prstGeom>
                    <a:effectLst>
                      <a:softEdge rad="0"/>
                    </a:effectLst>
                  </am3d:spPr>
                  <am3d:camera>
                    <am3d:pos x="0" y="0" z="650440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81270" d="1000000"/>
                    <am3d:preTrans dx="0" dy="-2635742" dz="-20591316"/>
                    <am3d:scale>
                      <am3d:sx n="1000000" d="1000000"/>
                      <am3d:sy n="1000000" d="1000000"/>
                      <am3d:sz n="1000000" d="1000000"/>
                    </am3d:scale>
                    <am3d:rot ax="3667877" ay="1406697" az="214898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350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26913C92-ACF4-209E-2DFB-B654A0E276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33740" y="1674062"/>
                <a:ext cx="4154470" cy="4281333"/>
              </a:xfrm>
              <a:prstGeom prst="rect">
                <a:avLst/>
              </a:prstGeom>
              <a:effectLst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40065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47C96-0C92-5DBF-B8C4-04B311CA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876BF-51EC-CC6B-B85E-3DA19E3C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Funnel</a:t>
            </a:r>
            <a:endParaRPr lang="en-CH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AB0AEE2-3D5B-3B02-84EA-C0313D8005D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74256406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A7819AC-DA36-655E-B51B-8343E3ABBEB2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864597020"/>
                  </p:ext>
                </p:extLst>
              </p:nvPr>
            </p:nvGraphicFramePr>
            <p:xfrm rot="20864606">
              <a:off x="6924357" y="3219680"/>
              <a:ext cx="3973236" cy="1190097"/>
            </p:xfrm>
            <a:graphic>
              <a:graphicData uri="http://schemas.microsoft.com/office/drawing/2017/model3d">
                <am3d:model3d r:embed="rId7">
                  <am3d:spPr>
                    <a:xfrm rot="20864606">
                      <a:off x="0" y="0"/>
                      <a:ext cx="3973236" cy="1190097"/>
                    </a:xfrm>
                    <a:prstGeom prst="rect">
                      <a:avLst/>
                    </a:prstGeom>
                    <a:effectLst>
                      <a:softEdge rad="0"/>
                    </a:effectLst>
                  </am3d:spPr>
                  <am3d:camera>
                    <am3d:pos x="0" y="0" z="650440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81270" d="1000000"/>
                    <am3d:preTrans dx="0" dy="-2635742" dz="-20591316"/>
                    <am3d:scale>
                      <am3d:sx n="1000000" d="1000000"/>
                      <am3d:sy n="1000000" d="1000000"/>
                      <am3d:sz n="1000000" d="1000000"/>
                    </am3d:scale>
                    <am3d:rot ax="-6852071" ay="4836976" az="-6869476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350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1A7819AC-DA36-655E-B51B-8343E3ABBE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0864606">
                <a:off x="6924357" y="3219680"/>
                <a:ext cx="3973236" cy="1190097"/>
              </a:xfrm>
              <a:prstGeom prst="rect">
                <a:avLst/>
              </a:prstGeom>
              <a:effectLst>
                <a:softEdge rad="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22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8086B-5C7A-D988-EED7-1C06B77AC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2F77-E34B-6A6D-E4FF-A93DA00E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Detection and Movement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6552C3-4108-73E1-D284-1D2D235DD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5326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CB95747-4042-4718-97AE-72AA13708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CF454D5-4D7B-3E61-46B8-E553D29B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Blob Detection</a:t>
            </a:r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CC964C98-FF39-1AE6-C0A3-8CF4A24B2AE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0133631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Content Placeholder 21" descr="A green circle with a red circle in the middle&#10;&#10;AI-generated content may be incorrect.">
            <a:extLst>
              <a:ext uri="{FF2B5EF4-FFF2-40B4-BE49-F238E27FC236}">
                <a16:creationId xmlns:a16="http://schemas.microsoft.com/office/drawing/2014/main" id="{70F17463-832F-20D2-5D52-D4A7EDB53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9806" y="639098"/>
            <a:ext cx="3589898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Content Placeholder 19" descr="A green light in a dark room&#10;&#10;AI-generated content may be incorrect.">
            <a:extLst>
              <a:ext uri="{FF2B5EF4-FFF2-40B4-BE49-F238E27FC236}">
                <a16:creationId xmlns:a16="http://schemas.microsoft.com/office/drawing/2014/main" id="{F8E30B1B-4C5E-2258-D7C0-CE020C2D3B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0"/>
          <a:stretch>
            <a:fillRect/>
          </a:stretch>
        </p:blipFill>
        <p:spPr>
          <a:xfrm>
            <a:off x="6989806" y="3522111"/>
            <a:ext cx="3589898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8286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39EB-3193-015C-0778-847FC099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Blob Detection</a:t>
            </a:r>
            <a:endParaRPr lang="en-CH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997814E-3D6E-D6AD-80F4-F269FB6F765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54461962"/>
              </p:ext>
            </p:extLst>
          </p:nvPr>
        </p:nvGraphicFramePr>
        <p:xfrm>
          <a:off x="756179" y="2856217"/>
          <a:ext cx="4995334" cy="2426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 descr="A yellow robot with a long yellow handle&#10;&#10;AI-generated content may be incorrect.">
            <a:extLst>
              <a:ext uri="{FF2B5EF4-FFF2-40B4-BE49-F238E27FC236}">
                <a16:creationId xmlns:a16="http://schemas.microsoft.com/office/drawing/2014/main" id="{74F4A452-F4D4-78F7-D418-4025030FFC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rcRect l="33588" t="11700" b="11589"/>
          <a:stretch>
            <a:fillRect/>
          </a:stretch>
        </p:blipFill>
        <p:spPr>
          <a:xfrm>
            <a:off x="6440489" y="1844109"/>
            <a:ext cx="4921817" cy="42638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97B5604-E95A-324F-547E-B7EF45F41AC7}"/>
              </a:ext>
            </a:extLst>
          </p:cNvPr>
          <p:cNvSpPr/>
          <p:nvPr/>
        </p:nvSpPr>
        <p:spPr>
          <a:xfrm>
            <a:off x="8548098" y="2681555"/>
            <a:ext cx="1330503" cy="10120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11444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1C1AA-B3A8-A0F7-78CC-2B61482B6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Turtlebot</a:t>
            </a:r>
            <a:r>
              <a:rPr lang="en-US"/>
              <a:t> Movement</a:t>
            </a:r>
            <a:endParaRPr lang="en-CH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D9D055-9D48-F56A-1470-89E35AF70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2588993"/>
            <a:ext cx="2232057" cy="2794665"/>
          </a:xfrm>
        </p:spPr>
        <p:txBody>
          <a:bodyPr/>
          <a:lstStyle/>
          <a:p>
            <a:pPr marL="342900" indent="-342900">
              <a:buFont typeface="+mj-lt"/>
              <a:buAutoNum type="alphaLcParenR"/>
            </a:pPr>
            <a:r>
              <a:rPr lang="en-US">
                <a:latin typeface="+mj-lt"/>
              </a:rPr>
              <a:t>after(2s)</a:t>
            </a:r>
          </a:p>
          <a:p>
            <a:pPr marL="342900" indent="-342900">
              <a:buFont typeface="+mj-lt"/>
              <a:buAutoNum type="alphaLcParenR"/>
            </a:pPr>
            <a:r>
              <a:rPr lang="en-US">
                <a:latin typeface="+mj-lt"/>
              </a:rPr>
              <a:t>after(20s)</a:t>
            </a:r>
          </a:p>
          <a:p>
            <a:pPr marL="342900" indent="-342900">
              <a:buFont typeface="+mj-lt"/>
              <a:buAutoNum type="alphaLcParenR"/>
            </a:pPr>
            <a:r>
              <a:rPr lang="en-US" err="1">
                <a:latin typeface="+mj-lt"/>
              </a:rPr>
              <a:t>blobDetected</a:t>
            </a:r>
            <a:endParaRPr lang="en-US">
              <a:latin typeface="+mj-lt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err="1">
                <a:latin typeface="+mj-lt"/>
              </a:rPr>
              <a:t>blobCentered</a:t>
            </a:r>
            <a:endParaRPr lang="en-US">
              <a:latin typeface="+mj-lt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err="1">
                <a:latin typeface="+mj-lt"/>
              </a:rPr>
              <a:t>belowYThreshold</a:t>
            </a:r>
            <a:endParaRPr lang="en-US">
              <a:latin typeface="+mj-lt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err="1">
                <a:latin typeface="+mj-lt"/>
              </a:rPr>
              <a:t>blobLost</a:t>
            </a:r>
            <a:endParaRPr lang="en-CH">
              <a:latin typeface="+mj-lt"/>
            </a:endParaRPr>
          </a:p>
        </p:txBody>
      </p:sp>
      <p:pic>
        <p:nvPicPr>
          <p:cNvPr id="6" name="Content Placeholder 5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601A5DB7-F5A3-E9D0-3448-FD51030C1F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85458" y="2065867"/>
            <a:ext cx="8120093" cy="4242520"/>
          </a:xfrm>
        </p:spPr>
      </p:pic>
    </p:spTree>
    <p:extLst>
      <p:ext uri="{BB962C8B-B14F-4D97-AF65-F5344CB8AC3E}">
        <p14:creationId xmlns:p14="http://schemas.microsoft.com/office/powerpoint/2010/main" val="342982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8944AF-CDA7-5C44-C3FD-09B711A9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10131425" cy="1456267"/>
          </a:xfrm>
        </p:spPr>
        <p:txBody>
          <a:bodyPr/>
          <a:lstStyle/>
          <a:p>
            <a:r>
              <a:rPr lang="en-US"/>
              <a:t>Imagine</a:t>
            </a:r>
            <a:endParaRPr lang="en-CH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E05878-3831-EA4A-CA6C-A93C5714442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36537771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Artist transforms Uluru with sea of light installation">
            <a:extLst>
              <a:ext uri="{FF2B5EF4-FFF2-40B4-BE49-F238E27FC236}">
                <a16:creationId xmlns:a16="http://schemas.microsoft.com/office/drawing/2014/main" id="{8BA2B3F6-1AD3-0255-89E0-0D7D8E312FC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01082"/>
            <a:ext cx="4995862" cy="3330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1004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92F0F-779C-C934-5A9C-AF132A44D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Turtlebot</a:t>
            </a:r>
            <a:r>
              <a:rPr lang="en-US"/>
              <a:t> Movement - Centering</a:t>
            </a:r>
            <a:endParaRPr lang="en-CH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1FB360E-5241-ED50-BCF0-3AD4F0D4616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03509439"/>
              </p:ext>
            </p:extLst>
          </p:nvPr>
        </p:nvGraphicFramePr>
        <p:xfrm>
          <a:off x="756179" y="2434975"/>
          <a:ext cx="4995334" cy="3135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F402CF-205B-4CD7-81C3-0BA76101AD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90442" y="2141538"/>
            <a:ext cx="4457704" cy="3649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69078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723C3B-5FAA-B0C9-7B77-4477B259C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combined</a:t>
            </a:r>
            <a:endParaRPr lang="en-CH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62FAFA-305B-A5F8-8EE0-D49C69E2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98704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3D37C-0445-AC31-40E2-589230F4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</a:t>
            </a:r>
            <a:endParaRPr lang="en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240B98-7BA9-D2ED-5051-D7B7717BA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-898" b="4566"/>
          <a:stretch>
            <a:fillRect/>
          </a:stretch>
        </p:blipFill>
        <p:spPr>
          <a:xfrm>
            <a:off x="860744" y="1958660"/>
            <a:ext cx="9050460" cy="4009474"/>
          </a:xfrm>
        </p:spPr>
      </p:pic>
    </p:spTree>
    <p:extLst>
      <p:ext uri="{BB962C8B-B14F-4D97-AF65-F5344CB8AC3E}">
        <p14:creationId xmlns:p14="http://schemas.microsoft.com/office/powerpoint/2010/main" val="2214448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55D9-78D7-2802-DF14-D2F2E8DC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</a:t>
            </a:r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03C35-4F11-6EBF-C69A-B3722641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31"/>
          <a:stretch>
            <a:fillRect/>
          </a:stretch>
        </p:blipFill>
        <p:spPr>
          <a:xfrm>
            <a:off x="818865" y="1999820"/>
            <a:ext cx="8216530" cy="3980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D350B3-C248-8D3A-3838-6B57F4DB2D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7070" b="83036"/>
          <a:stretch>
            <a:fillRect/>
          </a:stretch>
        </p:blipFill>
        <p:spPr>
          <a:xfrm>
            <a:off x="9824076" y="2027114"/>
            <a:ext cx="1884065" cy="8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05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3AE10-590B-14A4-310C-ED1178020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Assumptions and Limitations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361AE-98BE-9476-AE74-BB0C3CE4B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31980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B2353-CA93-F835-BF43-527027E5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Assumptions and Limitations</a:t>
            </a:r>
            <a:endParaRPr lang="en-CH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60B32F1-8DB3-0B96-CE6E-D4EBB81A50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5767376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4378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F5D41FA-97CD-4ECB-AD70-C0D3FBDAB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49594CF-4A46-4F9E-BAB6-A04A1734B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588008">
            <a:off x="-1106136" y="1065026"/>
            <a:ext cx="6011451" cy="5224230"/>
            <a:chOff x="5281603" y="104898"/>
            <a:chExt cx="6910438" cy="6005491"/>
          </a:xfrm>
        </p:grpSpPr>
        <p:sp>
          <p:nvSpPr>
            <p:cNvPr id="17" name="Freeform 270">
              <a:extLst>
                <a:ext uri="{FF2B5EF4-FFF2-40B4-BE49-F238E27FC236}">
                  <a16:creationId xmlns:a16="http://schemas.microsoft.com/office/drawing/2014/main" id="{9FEE81B5-45D3-470D-9F39-EF775845E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8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4D6CF1-462E-4133-92CE-CF9498900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37" y="331503"/>
              <a:ext cx="6676004" cy="5235372"/>
              <a:chOff x="5516006" y="331455"/>
              <a:chExt cx="6676004" cy="5235374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C56AB6-E326-4F2C-9E68-996686A27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7" y="331455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654F05-FCAC-49B2-8348-27C3972A0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9" y="338277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C478A28-0966-450A-A051-ECBD975380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8" y="347584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556B1B0-58A1-46D2-8708-3DB217C25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56" y="368034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A716C98-ABD3-48FA-AE32-EF91CBD679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74" y="389167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0D984B9-A4B0-4DD9-AA87-EEC79B8E76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76" y="417488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5DDAE36-7BC0-49D4-AD8B-6227C4533C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33" y="445809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4C21A66-7F87-44FA-9FFB-50AC32000B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21" y="479412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26045FE-E173-4521-B7F3-F15195D7A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91" y="524278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B2DDD5-2310-45F3-9061-62C186C632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41" y="570545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609B139-ACA1-4CE1-A401-1A5420964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91" y="621254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F9B03AE-6236-4D9D-8888-BD4AFE770F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75" y="690339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FF65053-66EF-477B-946F-24A393CC4E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9001" y="754982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AD2A513-69B3-472D-B087-4069EE93B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202" y="819625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1D295B3-FF19-431B-8A6E-65003EEDF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23" y="895534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B899F00-E0F0-424C-8114-0B0A92F7DE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81" y="967953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B57F853-8DA1-4986-9E6D-E84762CDD9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85" y="1047934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E9630BC-0796-4BAB-85CE-0BE5330753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68" y="1131363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87F8621-F0D5-4086-8653-110B0E321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13" y="1221616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5438056-D77E-4B04-8219-E059B04E9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54" y="1321584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574BCA1-E47F-46C0-BAAB-36CB3011C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14" y="1417429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90AD7D7-B91D-49E6-8D77-D563D8F57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69" y="1517702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76DC1E8-CD43-4D19-AB10-4D7CEAC33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63" y="1627194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ED2B81F-E478-4F41-891E-557A34A46E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27" y="1735752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5CB9472-5E56-4A33-BD61-DF381337C5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90" y="1909979"/>
                <a:ext cx="117320" cy="82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B991030-AFB1-4FD0-B959-E673F8D2A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52" y="2083300"/>
                <a:ext cx="39677" cy="2143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2ABAB7C-3B9D-436C-A83D-A3C1FD4A3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420000" flipH="1">
                <a:off x="9127996" y="334202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F1534F4-22F9-4270-84B4-482FF06517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300000" flipH="1">
                <a:off x="8987583" y="336583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3E45A90-32DC-468F-8286-7956BD24B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180000" flipH="1">
                <a:off x="8844865" y="351124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D4D7E93-9293-4CFB-BDC0-D3285AA00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060000" flipH="1">
                <a:off x="8706910" y="365666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C937827-AA14-4E73-A1E6-EE805CE7DE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880000" flipH="1">
                <a:off x="8568015" y="387835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66D058B7-9C64-45F3-97B2-87D3009D7D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760000" flipH="1">
                <a:off x="8429119" y="410003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6C6FC07-000B-475C-9E36-40D29DA39F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640000" flipH="1">
                <a:off x="8294976" y="446154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F664122-2941-4EC8-8F89-FC4ACF99F4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520000" flipH="1">
                <a:off x="8160831" y="482306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A9E2A12-D8E2-4600-9747-49CF84A00B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340000" flipH="1">
                <a:off x="8027695" y="531772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7237595-456E-428B-8959-07E65C6B07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220000" flipH="1">
                <a:off x="7894560" y="581239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3D9262D-3B86-43DA-97F7-82E1A97ACD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0100000" flipH="1">
                <a:off x="7761424" y="630703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EA5629D-80B5-4940-9E6A-81F3D3C128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980000" flipH="1">
                <a:off x="7636651" y="689706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3D3989E-3F46-4E66-AF6D-CB13BDEA98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0" flipH="1">
                <a:off x="7511876" y="751088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A691A5E-8C97-43A7-9BDD-B8E0363AB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680000" flipH="1">
                <a:off x="7387903" y="819655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6408337-9370-482C-9E8B-63E53E1302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560000" flipH="1">
                <a:off x="7268535" y="893036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C7ED66C-7B1D-4D48-B110-C659834CD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440000" flipH="1">
                <a:off x="7152033" y="976447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6888858-C08C-4863-A678-B9E9C51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260000" flipH="1">
                <a:off x="7041697" y="1059876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517CDEA-5B5D-440A-9114-7DE642FA9E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140000" flipH="1">
                <a:off x="6931361" y="1143305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97F3E6C-C9AA-4E2D-8457-E480D4C3D8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020000" flipH="1">
                <a:off x="6819072" y="1235691"/>
                <a:ext cx="3393" cy="182855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8A3992C-F341-42CC-BFB8-316A10590E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900000" flipH="1">
                <a:off x="6721362" y="1332546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7ADF510-D1DD-4886-9422-135C79461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720000" flipH="1">
                <a:off x="6617467" y="1429210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B3E629B6-4AF2-4D3F-8CB8-D3BFA454BA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0" flipH="1">
                <a:off x="6520030" y="1527059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AD3D3B8-86F3-4B3A-8DEA-4799812F4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480000" flipH="1">
                <a:off x="6429573" y="1641368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A45011B-61BA-486D-8294-C730587F5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360000" flipH="1">
                <a:off x="6340531" y="1750166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E659D1B-A388-495C-A1A4-F48049679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180000" flipH="1">
                <a:off x="6261752" y="1859905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3078945-1998-4B94-B441-6C7EB8299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060000" flipH="1">
                <a:off x="6184139" y="1979330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ADA2B3EF-407E-4B0A-B473-6619400AED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940000" flipH="1">
                <a:off x="6106524" y="2098753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85481FD-1757-44B0-B562-C848CEF12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820000" flipH="1">
                <a:off x="6043200" y="2222232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60F1704-9879-4670-B3E8-E9FF1AABE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640000" flipH="1">
                <a:off x="5978905" y="2343960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FC7775E-0438-4C07-B804-A36A90BFF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520000" flipH="1">
                <a:off x="5912430" y="2470321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9B35851-C045-4FAC-A716-CF597021F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0" flipH="1">
                <a:off x="5858867" y="2600547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FD419A2-390E-4B30-91D8-CA6F6B418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80000" flipH="1">
                <a:off x="5808174" y="2733646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16D635F-9CB3-42BF-9093-26AE3DD10B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100000" flipH="1">
                <a:off x="5773255" y="2866448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53E083B4-5F28-4300-9025-A98D2128E0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80000" flipH="1">
                <a:off x="5735956" y="3001630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597A4A0E-4533-4798-A635-4106CDD233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60000" flipH="1">
                <a:off x="5700097" y="3138459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1F6F90D-65C1-424A-8673-F5668FA60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40000" flipH="1">
                <a:off x="5665931" y="3275020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BFB6E47-4CB4-47B2-BC5D-75C16618C6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60000" flipH="1">
                <a:off x="5644468" y="3413763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EEFDD7A-6C1C-48ED-A957-650BED144E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40000" flipH="1">
                <a:off x="5626522" y="3554120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ED33A1F-9496-466B-A76A-53BDCC403E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20000" flipH="1">
                <a:off x="5616421" y="3691303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FC3AC92-2394-440A-8A0E-68653DB28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 flipH="1">
                <a:off x="5611311" y="3834826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D2F3551-75CA-40A4-A9AA-E70973B46D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20000" flipH="1">
                <a:off x="5608533" y="3975158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12DDB40-B12F-41D7-8082-A06E5E58D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900000" flipH="1">
                <a:off x="5605749" y="4115489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31C36D9-9A4F-4D53-B4B5-B2CF2335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80000" flipH="1">
                <a:off x="5624187" y="4253611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540AE06-E910-47B3-8316-D15897D72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60000" flipH="1">
                <a:off x="5642615" y="4391731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3815D025-3D71-48F8-BB96-3878A27ECD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80000" flipH="1">
                <a:off x="5654803" y="4535742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7442C3D3-5543-408A-83E0-3732EC6A1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60000" flipH="1">
                <a:off x="5684436" y="4670707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81F83D4-D75D-4E02-84BF-8B9184EAFB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40000" flipH="1">
                <a:off x="5714065" y="4808049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2D6B620-8BC8-43D7-A6CA-F3A35C88D2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20000" flipH="1">
                <a:off x="5748457" y="4947772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3FD5448-2E80-40DC-A1C3-26655EB31B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40000" flipH="1">
                <a:off x="5792089" y="5076885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606FD7E-7676-469D-9877-84AFCD118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20000" flipH="1">
                <a:off x="5847437" y="5210485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7464BC5-58B7-4E33-B218-CD1C5BE21C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700000" flipH="1">
                <a:off x="5900407" y="5341724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FD5752A1-400E-4DE1-8497-0C72728A9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80000" flipH="1">
                <a:off x="5955761" y="5473693"/>
                <a:ext cx="3393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EE4528B-C2D6-4F39-9D9D-51572B330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1089" y="40090"/>
            <a:ext cx="1139692" cy="4028867"/>
            <a:chOff x="8591089" y="40090"/>
            <a:chExt cx="1139692" cy="4028867"/>
          </a:xfrm>
        </p:grpSpPr>
        <p:sp>
          <p:nvSpPr>
            <p:cNvPr id="99" name="Freeform 435">
              <a:extLst>
                <a:ext uri="{FF2B5EF4-FFF2-40B4-BE49-F238E27FC236}">
                  <a16:creationId xmlns:a16="http://schemas.microsoft.com/office/drawing/2014/main" id="{E41820D3-7C9E-4F6A-93C2-B094DD28E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273242">
              <a:off x="8591089" y="40090"/>
              <a:ext cx="1051990" cy="4028867"/>
            </a:xfrm>
            <a:custGeom>
              <a:avLst/>
              <a:gdLst>
                <a:gd name="connsiteX0" fmla="*/ 1026114 w 1051990"/>
                <a:gd name="connsiteY0" fmla="*/ 0 h 4028867"/>
                <a:gd name="connsiteX1" fmla="*/ 1051990 w 1051990"/>
                <a:gd name="connsiteY1" fmla="*/ 10514 h 4028867"/>
                <a:gd name="connsiteX2" fmla="*/ 947223 w 1051990"/>
                <a:gd name="connsiteY2" fmla="*/ 105732 h 4028867"/>
                <a:gd name="connsiteX3" fmla="*/ 25213 w 1051990"/>
                <a:gd name="connsiteY3" fmla="*/ 2331661 h 4028867"/>
                <a:gd name="connsiteX4" fmla="*/ 480951 w 1051990"/>
                <a:gd name="connsiteY4" fmla="*/ 3963982 h 4028867"/>
                <a:gd name="connsiteX5" fmla="*/ 514062 w 1051990"/>
                <a:gd name="connsiteY5" fmla="*/ 4015630 h 4028867"/>
                <a:gd name="connsiteX6" fmla="*/ 492604 w 1051990"/>
                <a:gd name="connsiteY6" fmla="*/ 4028867 h 4028867"/>
                <a:gd name="connsiteX7" fmla="*/ 459388 w 1051990"/>
                <a:gd name="connsiteY7" fmla="*/ 3977055 h 4028867"/>
                <a:gd name="connsiteX8" fmla="*/ 0 w 1051990"/>
                <a:gd name="connsiteY8" fmla="*/ 2331661 h 4028867"/>
                <a:gd name="connsiteX9" fmla="*/ 929395 w 1051990"/>
                <a:gd name="connsiteY9" fmla="*/ 87904 h 4028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1990" h="4028867">
                  <a:moveTo>
                    <a:pt x="1026114" y="0"/>
                  </a:moveTo>
                  <a:lnTo>
                    <a:pt x="1051990" y="10514"/>
                  </a:lnTo>
                  <a:lnTo>
                    <a:pt x="947223" y="105732"/>
                  </a:lnTo>
                  <a:cubicBezTo>
                    <a:pt x="377558" y="675396"/>
                    <a:pt x="25213" y="1462381"/>
                    <a:pt x="25213" y="2331661"/>
                  </a:cubicBezTo>
                  <a:cubicBezTo>
                    <a:pt x="25212" y="2929290"/>
                    <a:pt x="191751" y="3488023"/>
                    <a:pt x="480951" y="3963982"/>
                  </a:cubicBezTo>
                  <a:lnTo>
                    <a:pt x="514062" y="4015630"/>
                  </a:lnTo>
                  <a:lnTo>
                    <a:pt x="492604" y="4028867"/>
                  </a:lnTo>
                  <a:lnTo>
                    <a:pt x="459388" y="3977055"/>
                  </a:lnTo>
                  <a:cubicBezTo>
                    <a:pt x="167872" y="3497285"/>
                    <a:pt x="0" y="2934077"/>
                    <a:pt x="0" y="2331661"/>
                  </a:cubicBezTo>
                  <a:cubicBezTo>
                    <a:pt x="0" y="1455419"/>
                    <a:pt x="355167" y="662131"/>
                    <a:pt x="929395" y="87904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46C2013-76DD-4BF9-A88A-3F61FC9D6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705463" y="53848"/>
              <a:ext cx="1025318" cy="3523101"/>
              <a:chOff x="8705463" y="53848"/>
              <a:chExt cx="1025318" cy="3523101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5145D63B-C290-4703-9204-2D52C7BFB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693242" flipH="1">
                <a:off x="9082948" y="-18933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F830E56-1FD4-441A-88CD-0CCDB348B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573242" flipH="1">
                <a:off x="9039111" y="83687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4FBA070-E610-46A6-83F7-521F3125E2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3242" flipH="1">
                <a:off x="8990567" y="188040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CDB9D56D-25FE-4A37-91AB-DAF5475ACE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3242" flipH="1">
                <a:off x="8947236" y="291311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59E61F3-0783-475C-8312-860BC57BA0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153242" flipH="1">
                <a:off x="8914176" y="404821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223AF2D-7725-40B7-9317-5D25D7DCF8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33242" flipH="1">
                <a:off x="8880490" y="513759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4112178-1252-4722-BA24-2660199459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3242" flipH="1">
                <a:off x="8854810" y="620270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7B2545F-43D1-49F6-9936-256A0B1B76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3242" flipH="1">
                <a:off x="8832959" y="733704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A8FC9F0-D531-4571-B209-6177C080B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613242" flipH="1">
                <a:off x="8811109" y="847137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C599D2F-7B0E-4DB2-80BD-C3B820367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93242" flipH="1">
                <a:off x="8801231" y="959255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644B36F-C4D8-4142-AC69-6AA6B2187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3242" flipH="1">
                <a:off x="8790092" y="1070354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2B579C2-1DEA-4CB8-9130-EB8A2C605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3242" flipH="1">
                <a:off x="8778727" y="1185598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6CE6517-33BA-4F48-9282-C0DBAD5FEF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73242" flipH="1">
                <a:off x="8778244" y="1299806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AA4A322-2B9B-4794-A4B5-BFF9008122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953242" flipH="1">
                <a:off x="8780794" y="1415298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0D2D6DA1-D59F-4F49-8962-83E76E28DE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3242" flipH="1">
                <a:off x="8795106" y="1525750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AAB7FE6-E8A2-443D-89FB-65F3C248F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3242" flipH="1">
                <a:off x="8808355" y="1638717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36146213-52B9-4E57-A1F8-8489308EF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533242" flipH="1">
                <a:off x="8823190" y="1752483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120618A-BDC6-47CE-8093-A076E664A2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13242" flipH="1">
                <a:off x="8839215" y="1865530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5030EFF-0B6D-44C0-A970-FC1748D17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3242" flipH="1">
                <a:off x="8865450" y="1976338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B1E095D-C9B8-4630-A2FA-9B566F8BA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3242" flipH="1">
                <a:off x="8894820" y="2087286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5DAE7C7-C19C-4767-9A73-65086BC75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93242" flipH="1">
                <a:off x="8929116" y="2193455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7C134D8-4E12-4C6A-B38F-B696249AB9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73242" flipH="1">
                <a:off x="8969097" y="2302864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B791341C-E3EB-4459-A577-C52289D5A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3242" flipH="1">
                <a:off x="9009856" y="2409163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B95FBDA-E0A6-44C7-BF56-12DDB6315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3242" flipH="1">
                <a:off x="9050614" y="2515462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F285C1D3-DA64-43F6-B3B6-1C9611FA7E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53242" flipH="1">
                <a:off x="9106635" y="2613624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2FF5EA9A-8838-4B42-B76F-78EB177CF1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33242" flipH="1">
                <a:off x="9162656" y="2711786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50EA657-E480-4F55-9A1F-A2FA9DED5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3242" flipH="1">
                <a:off x="9215782" y="2816277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23B2C835-7E5E-441C-B67F-3CCA387B5E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3242" flipH="1">
                <a:off x="9279250" y="2908648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7B91B67-E211-4331-A04A-190419F4C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913242" flipH="1">
                <a:off x="9343444" y="3002809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DE93083-AAB0-4755-A146-B68C8A34B8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93242" flipH="1">
                <a:off x="9411943" y="3097305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4B5B7CB-1DF9-4EB5-A331-BB4DC8059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3242" flipH="1">
                <a:off x="9484143" y="3181008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7BB6679-CC5C-4184-B31E-535238037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3242" flipH="1">
                <a:off x="9566519" y="3264501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FC65910-A987-48B4-810E-A75A0086C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73242" flipH="1">
                <a:off x="9646380" y="3346932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E84F7FF-2413-493C-8282-9DA9AA85FF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53242" flipH="1">
                <a:off x="9728029" y="3428636"/>
                <a:ext cx="2752" cy="148313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04C6EAD-42CF-419E-8E55-D1366A036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632934">
            <a:off x="4374451" y="372150"/>
            <a:ext cx="3775939" cy="3281485"/>
            <a:chOff x="5281603" y="104899"/>
            <a:chExt cx="6910397" cy="6005491"/>
          </a:xfrm>
        </p:grpSpPr>
        <p:sp>
          <p:nvSpPr>
            <p:cNvPr id="137" name="Freeform 472">
              <a:extLst>
                <a:ext uri="{FF2B5EF4-FFF2-40B4-BE49-F238E27FC236}">
                  <a16:creationId xmlns:a16="http://schemas.microsoft.com/office/drawing/2014/main" id="{D01D415C-003E-43B1-8998-04E657D4A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F69B9E2-BA31-4B09-952C-4BABF45FD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D4300543-1027-458E-B725-697DCD13CD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31FCC9A4-57F8-469D-9D97-514EC6CC07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3040B3F-C6D5-4FA9-98E0-C87075D346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4EB9648-186F-496D-B674-D7BAFBA43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027D8B0-0064-4225-A597-7C1525AB6E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C3D71EE5-9A18-432B-A8EA-303B20B25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A3E0DB81-C62D-4D7C-9572-E68064D6E6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FEB862C0-3ADA-4592-A484-7013D05F9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CD80BA41-D79A-43AA-92D7-B216039B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0C760488-2D22-415F-B1E3-16A10F779E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05333F7-5456-4A5E-B176-51E606D377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59711EDA-964D-436D-8CC1-80AC58E884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D74262AF-47B9-461C-96A7-78CFDF86D8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BE5ECE0B-791E-4FCD-ACAD-08B3C1F9CD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935C18C0-E016-45CB-AE24-B24C1F9D4F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3A0B332-5AEB-4090-84AA-D5C7DB552D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CF4EA452-C597-417E-B8F5-FA4FBB60F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7ED502B-9CAF-4F8A-824C-81C4FBB681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D5C2F0ED-B7B9-4475-B828-905D83C336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9F6446A-0C11-4841-A500-8D758CB34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94A1FA89-3456-4295-9C55-AAE356CA7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EAE08A0-47AD-455F-98E2-5EC276DD4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23E98A72-4EB8-4838-8C5A-312DADBD9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6F3C8F8-0ECB-4D78-B47E-A428EED746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0BC9DDBC-92AD-4BDC-8DEB-BA4853193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77E66F89-0EA7-4670-A288-90FBDE9DA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D68BBB5-88A4-491B-948E-5FD8314C41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3651B99-7FDF-4707-8CE6-94BDCD419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9BB795D5-EBD7-4AF9-A0A7-F76E69A426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451D2B9A-7249-4B41-97EB-7EDD0A00B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64C1F9C-8CB3-4E86-8AF6-0537CD42F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033ECB24-A1DD-4444-9213-BD92240B8B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83CF90F-AD15-476F-9576-AA032A7994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B4736607-AFDB-42CB-A5FF-4B23730BE9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CDF8B42C-92F9-435F-B687-E58E12FD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5F08D57-1EEC-428F-9BE4-80505C8654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5D22D1C6-B035-4807-9813-8C75AEAA2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7A26B0BB-9DD7-438B-901F-B1686A547A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4997B46-ECF6-4D28-85A0-D8588A01C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B501BF0-AE41-4442-8060-29108B2EA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BF449A98-0E21-4EC0-85CD-C0E6384620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EA226427-998B-4713-AC06-882A4420A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6111214B-9400-4C78-BE45-5809389CF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EFA70F7-32BD-439D-BBA5-4485DAE95A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FF9E176-F900-4885-956F-E79A3BE0C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281A5917-E514-46EF-A36C-25E94E268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3675A293-0537-4EE7-8A1B-6B0639D05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32667ACF-2942-49E2-BBC2-C3DB04D0DD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E16524D2-4EED-4A4B-AC3D-59B8FB389E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933215F4-9AFD-497B-9140-1C99D4E1A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75EBA8FB-F157-4012-84ED-BEC9A3AB5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2BC7044D-C4FD-44A3-8AAC-ADECADC6C2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341BCD36-B157-4743-8C97-72621AD81C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FF760DE-7F28-4562-8AB9-CE39F29A1D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8B3C2D9-A090-4428-BBD3-B493FE2D0C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F33D3551-666F-4B53-9518-0FF61EB87E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26068BD-BC3F-463B-AD79-D37C824777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ED7817CD-3C71-49AD-8D44-45556F21F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AF25A2A7-C983-4A7D-B02C-18A0F95A1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D5F9378F-D969-446E-AC59-B69C0B47C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D050718-D0BB-4A17-8700-E846BAD93E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77609BA2-0DCC-48EC-ABE7-ADA0E328E1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F527C44E-E93F-4ADA-90BD-EEC9AD17A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53169F1F-FBDA-438D-A89E-2EC0FAE01F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CE3A50D0-EC34-40BA-ABDD-BF2C4C516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82110DA0-36E7-45C1-A0A7-19F0A456E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0B55A7C-3F41-4426-831F-AFAA60DD7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800C9C72-171B-49EC-A72C-684A6249E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2B23F584-064B-496B-9C9B-39A0DE3EF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746D535C-9E2C-4FC0-8867-AB18506728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F20BDA03-C849-4DB1-A626-26AFD1444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D588BD8-2113-4DF4-8CB9-52E49D372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7B3E7498-0D1B-4670-ACEB-8DA09DB98B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F46548B-DAB9-494A-9952-9D02A82A11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6B434197-35D1-4823-8BAE-18F4F7DB51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FA24A957-218A-48FB-AE95-9A861F74AE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1965D8A4-3A21-478E-8883-A18BC0F9B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871A1509-A16B-4F27-AB8E-CA288CFE85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 yellow machine on the floor&#10;&#10;AI-generated content may be incorrect.">
            <a:extLst>
              <a:ext uri="{FF2B5EF4-FFF2-40B4-BE49-F238E27FC236}">
                <a16:creationId xmlns:a16="http://schemas.microsoft.com/office/drawing/2014/main" id="{49D8C787-A746-D3E7-E829-B267A7D278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29" r="41866" b="1"/>
          <a:stretch>
            <a:fillRect/>
          </a:stretch>
        </p:blipFill>
        <p:spPr>
          <a:xfrm>
            <a:off x="-219" y="293834"/>
            <a:ext cx="4091483" cy="5992766"/>
          </a:xfrm>
          <a:custGeom>
            <a:avLst/>
            <a:gdLst/>
            <a:ahLst/>
            <a:cxnLst/>
            <a:rect l="l" t="t" r="r" b="b"/>
            <a:pathLst>
              <a:path w="4091483" h="5992766">
                <a:moveTo>
                  <a:pt x="1162381" y="781"/>
                </a:moveTo>
                <a:cubicBezTo>
                  <a:pt x="2329452" y="27509"/>
                  <a:pt x="3422973" y="739362"/>
                  <a:pt x="3880041" y="1892923"/>
                </a:cubicBezTo>
                <a:cubicBezTo>
                  <a:pt x="4489466" y="3431003"/>
                  <a:pt x="3736642" y="5171899"/>
                  <a:pt x="2198562" y="5781324"/>
                </a:cubicBezTo>
                <a:cubicBezTo>
                  <a:pt x="1525652" y="6047947"/>
                  <a:pt x="813921" y="6053827"/>
                  <a:pt x="175104" y="5847282"/>
                </a:cubicBezTo>
                <a:lnTo>
                  <a:pt x="0" y="5781284"/>
                </a:lnTo>
                <a:lnTo>
                  <a:pt x="0" y="208610"/>
                </a:lnTo>
                <a:lnTo>
                  <a:pt x="282082" y="112999"/>
                </a:lnTo>
                <a:cubicBezTo>
                  <a:pt x="574248" y="30237"/>
                  <a:pt x="870613" y="-5902"/>
                  <a:pt x="1162381" y="781"/>
                </a:cubicBezTo>
                <a:close/>
              </a:path>
            </a:pathLst>
          </a:custGeom>
        </p:spPr>
      </p:pic>
      <p:pic>
        <p:nvPicPr>
          <p:cNvPr id="9" name="Picture 8" descr="A yellow robot with wires and wires&#10;&#10;AI-generated content may be incorrect.">
            <a:extLst>
              <a:ext uri="{FF2B5EF4-FFF2-40B4-BE49-F238E27FC236}">
                <a16:creationId xmlns:a16="http://schemas.microsoft.com/office/drawing/2014/main" id="{3CD5F2D4-F388-629D-A9AE-DD5F7F0171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0" r="15262"/>
          <a:stretch>
            <a:fillRect/>
          </a:stretch>
        </p:blipFill>
        <p:spPr>
          <a:xfrm>
            <a:off x="4591378" y="1"/>
            <a:ext cx="3743179" cy="3343808"/>
          </a:xfrm>
          <a:custGeom>
            <a:avLst/>
            <a:gdLst/>
            <a:ahLst/>
            <a:cxnLst/>
            <a:rect l="l" t="t" r="r" b="b"/>
            <a:pathLst>
              <a:path w="3743179" h="3343808">
                <a:moveTo>
                  <a:pt x="717059" y="0"/>
                </a:moveTo>
                <a:lnTo>
                  <a:pt x="3026814" y="0"/>
                </a:lnTo>
                <a:lnTo>
                  <a:pt x="3029747" y="2108"/>
                </a:lnTo>
                <a:cubicBezTo>
                  <a:pt x="3841667" y="641741"/>
                  <a:pt x="3981333" y="1818456"/>
                  <a:pt x="3341701" y="2630376"/>
                </a:cubicBezTo>
                <a:cubicBezTo>
                  <a:pt x="2702068" y="3442296"/>
                  <a:pt x="1525353" y="3581962"/>
                  <a:pt x="713433" y="2942330"/>
                </a:cubicBezTo>
                <a:cubicBezTo>
                  <a:pt x="-98487" y="2302697"/>
                  <a:pt x="-238153" y="1125982"/>
                  <a:pt x="401479" y="314062"/>
                </a:cubicBezTo>
                <a:cubicBezTo>
                  <a:pt x="491428" y="199886"/>
                  <a:pt x="591997" y="99004"/>
                  <a:pt x="700680" y="11713"/>
                </a:cubicBezTo>
                <a:close/>
              </a:path>
            </a:pathLst>
          </a:custGeom>
        </p:spPr>
      </p:pic>
      <p:pic>
        <p:nvPicPr>
          <p:cNvPr id="5" name="Picture 4" descr="A yellow robot with a ball on the floor&#10;&#10;AI-generated content may be incorrect.">
            <a:extLst>
              <a:ext uri="{FF2B5EF4-FFF2-40B4-BE49-F238E27FC236}">
                <a16:creationId xmlns:a16="http://schemas.microsoft.com/office/drawing/2014/main" id="{3A9FA9C4-90EB-3B67-EAA4-D0C9DDE034D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025" r="28083"/>
          <a:stretch>
            <a:fillRect/>
          </a:stretch>
        </p:blipFill>
        <p:spPr>
          <a:xfrm>
            <a:off x="8935026" y="-1"/>
            <a:ext cx="3256974" cy="4147796"/>
          </a:xfrm>
          <a:custGeom>
            <a:avLst/>
            <a:gdLst/>
            <a:ahLst/>
            <a:cxnLst/>
            <a:rect l="l" t="t" r="r" b="b"/>
            <a:pathLst>
              <a:path w="3256974" h="4147796">
                <a:moveTo>
                  <a:pt x="363121" y="0"/>
                </a:moveTo>
                <a:lnTo>
                  <a:pt x="3256974" y="0"/>
                </a:lnTo>
                <a:lnTo>
                  <a:pt x="3256974" y="4105401"/>
                </a:lnTo>
                <a:lnTo>
                  <a:pt x="3224373" y="4112046"/>
                </a:lnTo>
                <a:cubicBezTo>
                  <a:pt x="2137480" y="4288566"/>
                  <a:pt x="1003120" y="3804950"/>
                  <a:pt x="399585" y="2804344"/>
                </a:cubicBezTo>
                <a:cubicBezTo>
                  <a:pt x="-120383" y="1942283"/>
                  <a:pt x="-117130" y="910716"/>
                  <a:pt x="317807" y="79446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E8FCB9-9AAE-3AD5-9F81-28B51AC5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709" y="4050264"/>
            <a:ext cx="5700416" cy="14128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/>
              <a:t>Final Outcome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6D1A9-D8C7-DA2F-3760-BB048EAE0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9709" y="5466298"/>
            <a:ext cx="5700416" cy="4011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357668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D81E04B-BF0D-E40B-F842-2C7B31A92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Outcome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99988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32DA31-8308-4F44-87C4-068169AA4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6456FB-9FCB-A8CB-4944-F47D97C56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The End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49002D-F313-B2EE-C615-01703E836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4" y="4385732"/>
            <a:ext cx="4813437" cy="18380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/>
              <a:t>Any Questions?</a:t>
            </a:r>
          </a:p>
        </p:txBody>
      </p:sp>
      <p:pic>
        <p:nvPicPr>
          <p:cNvPr id="5" name="Content Placeholder 4" descr="A person sitting on the floor with a computer and a green light&#10;&#10;AI-generated content may be incorrect.">
            <a:extLst>
              <a:ext uri="{FF2B5EF4-FFF2-40B4-BE49-F238E27FC236}">
                <a16:creationId xmlns:a16="http://schemas.microsoft.com/office/drawing/2014/main" id="{76388627-48F3-F555-B766-78EF5BB87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780" y="639097"/>
            <a:ext cx="4181579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72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D6248-582C-E562-4C6A-006324149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9714CE-5FBF-24D2-E604-E0B61D335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10131425" cy="1456267"/>
          </a:xfrm>
        </p:spPr>
        <p:txBody>
          <a:bodyPr/>
          <a:lstStyle/>
          <a:p>
            <a:r>
              <a:rPr lang="en-US"/>
              <a:t>Imagine</a:t>
            </a:r>
            <a:endParaRPr lang="en-CH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E2A2FE9-CDF6-5923-38A1-CA8E8100A4F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35415774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5" descr="A robot with a bag&#10;&#10;AI-generated content may be incorrect.">
            <a:extLst>
              <a:ext uri="{FF2B5EF4-FFF2-40B4-BE49-F238E27FC236}">
                <a16:creationId xmlns:a16="http://schemas.microsoft.com/office/drawing/2014/main" id="{3E107798-47D4-E605-C25F-BE183A2183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7244132" y="2583625"/>
            <a:ext cx="2828406" cy="2800122"/>
          </a:xfrm>
        </p:spPr>
      </p:pic>
    </p:spTree>
    <p:extLst>
      <p:ext uri="{BB962C8B-B14F-4D97-AF65-F5344CB8AC3E}">
        <p14:creationId xmlns:p14="http://schemas.microsoft.com/office/powerpoint/2010/main" val="423503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58936-9DD6-53FF-0978-D2EA3D7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Hope</a:t>
            </a:r>
            <a:endParaRPr lang="en-CH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ECE9880-E118-EC61-80A9-08736DB5792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7675239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CFF8CE3-7C82-CF0A-C042-934BB60FECA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8480765"/>
              </p:ext>
            </p:extLst>
          </p:nvPr>
        </p:nvGraphicFramePr>
        <p:xfrm>
          <a:off x="6735337" y="1565632"/>
          <a:ext cx="4770862" cy="4888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4445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112EC-D831-5A2B-98A6-E9353565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Dramaturgy</a:t>
            </a:r>
            <a:endParaRPr lang="en-CH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B285E0E-5F00-58AE-FCF3-B371F9E4713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22610774"/>
              </p:ext>
            </p:extLst>
          </p:nvPr>
        </p:nvGraphicFramePr>
        <p:xfrm>
          <a:off x="685800" y="2141538"/>
          <a:ext cx="499586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C66A8C0-52CB-3F5D-2EB1-2E1B36688A9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46573568"/>
              </p:ext>
            </p:extLst>
          </p:nvPr>
        </p:nvGraphicFramePr>
        <p:xfrm>
          <a:off x="6216916" y="1998323"/>
          <a:ext cx="5351783" cy="4022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6837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48F6-1113-9163-642E-B6FAE309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</a:t>
            </a:r>
            <a:endParaRPr lang="en-CH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583E17-383D-820D-FB3C-37945B94778D}"/>
              </a:ext>
            </a:extLst>
          </p:cNvPr>
          <p:cNvSpPr/>
          <p:nvPr/>
        </p:nvSpPr>
        <p:spPr>
          <a:xfrm>
            <a:off x="4255018" y="2026123"/>
            <a:ext cx="3236276" cy="32362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802044" y="515079"/>
                </a:moveTo>
                <a:arcTo wR="1618138" hR="1618138" stAng="19021479" swAng="2301787"/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722B67-5AD4-5A32-79C5-455C492006DE}"/>
              </a:ext>
            </a:extLst>
          </p:cNvPr>
          <p:cNvSpPr/>
          <p:nvPr/>
        </p:nvSpPr>
        <p:spPr>
          <a:xfrm>
            <a:off x="6341100" y="3846618"/>
            <a:ext cx="1866809" cy="1213426"/>
          </a:xfrm>
          <a:custGeom>
            <a:avLst/>
            <a:gdLst>
              <a:gd name="csX0" fmla="*/ 0 w 1866809"/>
              <a:gd name="csY0" fmla="*/ 202242 h 1213426"/>
              <a:gd name="csX1" fmla="*/ 202242 w 1866809"/>
              <a:gd name="csY1" fmla="*/ 0 h 1213426"/>
              <a:gd name="csX2" fmla="*/ 1664567 w 1866809"/>
              <a:gd name="csY2" fmla="*/ 0 h 1213426"/>
              <a:gd name="csX3" fmla="*/ 1866809 w 1866809"/>
              <a:gd name="csY3" fmla="*/ 202242 h 1213426"/>
              <a:gd name="csX4" fmla="*/ 1866809 w 1866809"/>
              <a:gd name="csY4" fmla="*/ 1011184 h 1213426"/>
              <a:gd name="csX5" fmla="*/ 1664567 w 1866809"/>
              <a:gd name="csY5" fmla="*/ 1213426 h 1213426"/>
              <a:gd name="csX6" fmla="*/ 202242 w 1866809"/>
              <a:gd name="csY6" fmla="*/ 1213426 h 1213426"/>
              <a:gd name="csX7" fmla="*/ 0 w 1866809"/>
              <a:gd name="csY7" fmla="*/ 1011184 h 1213426"/>
              <a:gd name="csX8" fmla="*/ 0 w 1866809"/>
              <a:gd name="csY8" fmla="*/ 202242 h 12134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66809" h="1213426">
                <a:moveTo>
                  <a:pt x="0" y="202242"/>
                </a:moveTo>
                <a:cubicBezTo>
                  <a:pt x="0" y="90547"/>
                  <a:pt x="90547" y="0"/>
                  <a:pt x="202242" y="0"/>
                </a:cubicBezTo>
                <a:lnTo>
                  <a:pt x="1664567" y="0"/>
                </a:lnTo>
                <a:cubicBezTo>
                  <a:pt x="1776262" y="0"/>
                  <a:pt x="1866809" y="90547"/>
                  <a:pt x="1866809" y="202242"/>
                </a:cubicBezTo>
                <a:lnTo>
                  <a:pt x="1866809" y="1011184"/>
                </a:lnTo>
                <a:cubicBezTo>
                  <a:pt x="1866809" y="1122879"/>
                  <a:pt x="1776262" y="1213426"/>
                  <a:pt x="1664567" y="1213426"/>
                </a:cubicBezTo>
                <a:lnTo>
                  <a:pt x="202242" y="1213426"/>
                </a:lnTo>
                <a:cubicBezTo>
                  <a:pt x="90547" y="1213426"/>
                  <a:pt x="0" y="1122879"/>
                  <a:pt x="0" y="1011184"/>
                </a:cubicBezTo>
                <a:lnTo>
                  <a:pt x="0" y="20224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144000"/>
              <a:satOff val="-19053"/>
              <a:lumOff val="2352"/>
              <a:alphaOff val="0"/>
            </a:schemeClr>
          </a:fillRef>
          <a:effectRef idx="1">
            <a:schemeClr val="accent5">
              <a:hueOff val="-3144000"/>
              <a:satOff val="-19053"/>
              <a:lumOff val="235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055" tIns="143055" rIns="143055" bIns="143055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200" b="0" kern="1200" err="1"/>
              <a:t>Automatically</a:t>
            </a:r>
            <a:r>
              <a:rPr lang="de-CH" sz="2200" b="0" kern="1200"/>
              <a:t> </a:t>
            </a:r>
            <a:r>
              <a:rPr lang="de-CH" sz="2200" b="0" kern="1200" err="1"/>
              <a:t>moves</a:t>
            </a:r>
            <a:r>
              <a:rPr lang="de-CH" sz="2200" b="0" kern="1200"/>
              <a:t> </a:t>
            </a:r>
            <a:r>
              <a:rPr lang="de-CH" sz="2200" b="0" kern="1200" err="1"/>
              <a:t>to</a:t>
            </a:r>
            <a:r>
              <a:rPr lang="de-CH" sz="2200" b="0" kern="1200"/>
              <a:t> a light</a:t>
            </a:r>
            <a:endParaRPr lang="de-CH" sz="2200" kern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5EEEBBF-52DC-CCF7-3F29-4C563414FCAB}"/>
              </a:ext>
            </a:extLst>
          </p:cNvPr>
          <p:cNvSpPr/>
          <p:nvPr/>
        </p:nvSpPr>
        <p:spPr>
          <a:xfrm>
            <a:off x="4255018" y="2026123"/>
            <a:ext cx="3236276" cy="32362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114515" y="3158262"/>
                </a:moveTo>
                <a:arcTo wR="1618138" hR="1618138" stAng="4328162" swAng="2143676"/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-3144000"/>
              <a:satOff val="-19053"/>
              <a:lumOff val="2352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1CE31EE-CCC2-CC50-F8D5-514B31CF3270}"/>
              </a:ext>
            </a:extLst>
          </p:cNvPr>
          <p:cNvSpPr/>
          <p:nvPr/>
        </p:nvSpPr>
        <p:spPr>
          <a:xfrm>
            <a:off x="3538402" y="3846618"/>
            <a:ext cx="1866809" cy="1213426"/>
          </a:xfrm>
          <a:custGeom>
            <a:avLst/>
            <a:gdLst>
              <a:gd name="csX0" fmla="*/ 0 w 1866809"/>
              <a:gd name="csY0" fmla="*/ 202242 h 1213426"/>
              <a:gd name="csX1" fmla="*/ 202242 w 1866809"/>
              <a:gd name="csY1" fmla="*/ 0 h 1213426"/>
              <a:gd name="csX2" fmla="*/ 1664567 w 1866809"/>
              <a:gd name="csY2" fmla="*/ 0 h 1213426"/>
              <a:gd name="csX3" fmla="*/ 1866809 w 1866809"/>
              <a:gd name="csY3" fmla="*/ 202242 h 1213426"/>
              <a:gd name="csX4" fmla="*/ 1866809 w 1866809"/>
              <a:gd name="csY4" fmla="*/ 1011184 h 1213426"/>
              <a:gd name="csX5" fmla="*/ 1664567 w 1866809"/>
              <a:gd name="csY5" fmla="*/ 1213426 h 1213426"/>
              <a:gd name="csX6" fmla="*/ 202242 w 1866809"/>
              <a:gd name="csY6" fmla="*/ 1213426 h 1213426"/>
              <a:gd name="csX7" fmla="*/ 0 w 1866809"/>
              <a:gd name="csY7" fmla="*/ 1011184 h 1213426"/>
              <a:gd name="csX8" fmla="*/ 0 w 1866809"/>
              <a:gd name="csY8" fmla="*/ 202242 h 12134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66809" h="1213426">
                <a:moveTo>
                  <a:pt x="0" y="202242"/>
                </a:moveTo>
                <a:cubicBezTo>
                  <a:pt x="0" y="90547"/>
                  <a:pt x="90547" y="0"/>
                  <a:pt x="202242" y="0"/>
                </a:cubicBezTo>
                <a:lnTo>
                  <a:pt x="1664567" y="0"/>
                </a:lnTo>
                <a:cubicBezTo>
                  <a:pt x="1776262" y="0"/>
                  <a:pt x="1866809" y="90547"/>
                  <a:pt x="1866809" y="202242"/>
                </a:cubicBezTo>
                <a:lnTo>
                  <a:pt x="1866809" y="1011184"/>
                </a:lnTo>
                <a:cubicBezTo>
                  <a:pt x="1866809" y="1122879"/>
                  <a:pt x="1776262" y="1213426"/>
                  <a:pt x="1664567" y="1213426"/>
                </a:cubicBezTo>
                <a:lnTo>
                  <a:pt x="202242" y="1213426"/>
                </a:lnTo>
                <a:cubicBezTo>
                  <a:pt x="90547" y="1213426"/>
                  <a:pt x="0" y="1122879"/>
                  <a:pt x="0" y="1011184"/>
                </a:cubicBezTo>
                <a:lnTo>
                  <a:pt x="0" y="20224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288001"/>
              <a:satOff val="-38105"/>
              <a:lumOff val="4705"/>
              <a:alphaOff val="0"/>
            </a:schemeClr>
          </a:fillRef>
          <a:effectRef idx="1">
            <a:schemeClr val="accent5">
              <a:hueOff val="-6288001"/>
              <a:satOff val="-38105"/>
              <a:lumOff val="470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055" tIns="143055" rIns="143055" bIns="143055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200" b="0" kern="1200" err="1"/>
              <a:t>Collects</a:t>
            </a:r>
            <a:r>
              <a:rPr lang="de-CH" sz="2200" b="0" kern="1200"/>
              <a:t> a light</a:t>
            </a:r>
            <a:endParaRPr lang="de-CH" sz="2200" kern="12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D007C1F-D00F-0022-1D83-D9609F963A5F}"/>
              </a:ext>
            </a:extLst>
          </p:cNvPr>
          <p:cNvSpPr/>
          <p:nvPr/>
        </p:nvSpPr>
        <p:spPr>
          <a:xfrm>
            <a:off x="4255018" y="2026123"/>
            <a:ext cx="3236276" cy="32362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239" y="1488020"/>
                </a:moveTo>
                <a:arcTo wR="1618138" hR="1618138" stAng="11076734" swAng="2301787"/>
              </a:path>
            </a:pathLst>
          </a:custGeom>
          <a:noFill/>
          <a:ln>
            <a:tailEnd type="arrow"/>
          </a:ln>
        </p:spPr>
        <p:style>
          <a:lnRef idx="1">
            <a:schemeClr val="accent5">
              <a:hueOff val="-6288001"/>
              <a:satOff val="-38105"/>
              <a:lumOff val="4705"/>
              <a:alphaOff val="0"/>
            </a:schemeClr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CH"/>
          </a:p>
        </p:txBody>
      </p:sp>
      <p:pic>
        <p:nvPicPr>
          <p:cNvPr id="6" name="Picture 5" descr="A black robot with wheels&#10;&#10;AI-generated content may be incorrect.">
            <a:extLst>
              <a:ext uri="{FF2B5EF4-FFF2-40B4-BE49-F238E27FC236}">
                <a16:creationId xmlns:a16="http://schemas.microsoft.com/office/drawing/2014/main" id="{CD8BC49B-75EB-1819-AF79-F544C8DE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016" y="3873488"/>
            <a:ext cx="2350439" cy="26865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D1BF8B2-5B27-8BF0-9E17-38B09BED7A54}"/>
                  </a:ext>
                </a:extLst>
              </p14:cNvPr>
              <p14:cNvContentPartPr/>
              <p14:nvPr/>
            </p14:nvContentPartPr>
            <p14:xfrm>
              <a:off x="9638840" y="4526094"/>
              <a:ext cx="228240" cy="215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D1BF8B2-5B27-8BF0-9E17-38B09BED7A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8040" y="4515294"/>
                <a:ext cx="249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8D32ABB-E4E9-337B-880E-3468B22518D7}"/>
                  </a:ext>
                </a:extLst>
              </p14:cNvPr>
              <p14:cNvContentPartPr/>
              <p14:nvPr/>
            </p14:nvContentPartPr>
            <p14:xfrm>
              <a:off x="8227218" y="4228374"/>
              <a:ext cx="329040" cy="183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8D32ABB-E4E9-337B-880E-3468B22518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6418" y="4217574"/>
                <a:ext cx="350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7C28AA-CA98-0851-5398-55D080D01EE5}"/>
                  </a:ext>
                </a:extLst>
              </p14:cNvPr>
              <p14:cNvContentPartPr/>
              <p14:nvPr/>
            </p14:nvContentPartPr>
            <p14:xfrm>
              <a:off x="7453578" y="4532574"/>
              <a:ext cx="291600" cy="32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7C28AA-CA98-0851-5398-55D080D01E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2778" y="4521774"/>
                <a:ext cx="3128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29AFA8-1B39-6EB6-0C51-01964E51040F}"/>
                  </a:ext>
                </a:extLst>
              </p14:cNvPr>
              <p14:cNvContentPartPr/>
              <p14:nvPr/>
            </p14:nvContentPartPr>
            <p14:xfrm>
              <a:off x="7516938" y="4671894"/>
              <a:ext cx="146160" cy="38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29AFA8-1B39-6EB6-0C51-01964E5104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06111" y="4661094"/>
                <a:ext cx="167452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C228256-25A7-D4FE-563D-CF6E7B669C90}"/>
                  </a:ext>
                </a:extLst>
              </p14:cNvPr>
              <p14:cNvContentPartPr/>
              <p14:nvPr/>
            </p14:nvContentPartPr>
            <p14:xfrm>
              <a:off x="8435298" y="4614654"/>
              <a:ext cx="95400" cy="3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C228256-25A7-D4FE-563D-CF6E7B669C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4498" y="4603854"/>
                <a:ext cx="1166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C0DD43-C58C-88E4-0291-5BD58A34723E}"/>
                  </a:ext>
                </a:extLst>
              </p14:cNvPr>
              <p14:cNvContentPartPr/>
              <p14:nvPr/>
            </p14:nvContentPartPr>
            <p14:xfrm>
              <a:off x="8771178" y="4646334"/>
              <a:ext cx="57240" cy="6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C0DD43-C58C-88E4-0291-5BD58A3472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60445" y="4635534"/>
                <a:ext cx="78347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91DFE5-7AD8-5DE8-A9DA-D14806BE34FE}"/>
                  </a:ext>
                </a:extLst>
              </p14:cNvPr>
              <p14:cNvContentPartPr/>
              <p14:nvPr/>
            </p14:nvContentPartPr>
            <p14:xfrm>
              <a:off x="9182658" y="4627614"/>
              <a:ext cx="247320" cy="19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91DFE5-7AD8-5DE8-A9DA-D14806BE34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71858" y="4616814"/>
                <a:ext cx="268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32A838B-597E-A849-2708-AC09D47D7A61}"/>
                  </a:ext>
                </a:extLst>
              </p14:cNvPr>
              <p14:cNvContentPartPr/>
              <p14:nvPr/>
            </p14:nvContentPartPr>
            <p14:xfrm>
              <a:off x="8435298" y="4792134"/>
              <a:ext cx="1355760" cy="1077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32A838B-597E-A849-2708-AC09D47D7A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24498" y="4781334"/>
                <a:ext cx="1377000" cy="1098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Content Placeholder 5" descr="A robot with a bag&#10;&#10;AI-generated content may be incorrect.">
            <a:extLst>
              <a:ext uri="{FF2B5EF4-FFF2-40B4-BE49-F238E27FC236}">
                <a16:creationId xmlns:a16="http://schemas.microsoft.com/office/drawing/2014/main" id="{7A8479FA-6636-5914-4B09-CDFEE76D4A9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flipH="1">
            <a:off x="2400942" y="4526094"/>
            <a:ext cx="1700202" cy="1683200"/>
          </a:xfrm>
          <a:prstGeom prst="rect">
            <a:avLst/>
          </a:prstGeom>
        </p:spPr>
      </p:pic>
      <p:pic>
        <p:nvPicPr>
          <p:cNvPr id="7" name="Picture 6" descr="A blue circle with black background&#10;&#10;AI-generated content may be incorrect.">
            <a:extLst>
              <a:ext uri="{FF2B5EF4-FFF2-40B4-BE49-F238E27FC236}">
                <a16:creationId xmlns:a16="http://schemas.microsoft.com/office/drawing/2014/main" id="{F2BF39ED-B791-4004-468A-A8D5F7E0016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401881" y="354405"/>
            <a:ext cx="872623" cy="767908"/>
          </a:xfrm>
          <a:prstGeom prst="rect">
            <a:avLst/>
          </a:prstGeom>
          <a:effectLst>
            <a:outerShdw blurRad="215900" dist="114300" dir="6540000" sx="114000" sy="114000" algn="ctr" rotWithShape="0">
              <a:srgbClr val="00B0F0"/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5E54191-BD7F-6FE9-AD38-049980259A8F}"/>
                  </a:ext>
                </a:extLst>
              </p14:cNvPr>
              <p14:cNvContentPartPr/>
              <p14:nvPr/>
            </p14:nvContentPartPr>
            <p14:xfrm>
              <a:off x="6341824" y="941987"/>
              <a:ext cx="154080" cy="249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5E54191-BD7F-6FE9-AD38-049980259A8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31024" y="931187"/>
                <a:ext cx="17532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3987BBC-8AAC-3943-FD25-B71F343522B1}"/>
                  </a:ext>
                </a:extLst>
              </p14:cNvPr>
              <p14:cNvContentPartPr/>
              <p14:nvPr/>
            </p14:nvContentPartPr>
            <p14:xfrm>
              <a:off x="6586624" y="1099667"/>
              <a:ext cx="203760" cy="241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3987BBC-8AAC-3943-FD25-B71F343522B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75805" y="1088851"/>
                <a:ext cx="225038" cy="2624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B41C477-F2CB-FFF6-6860-12B112DCF699}"/>
                  </a:ext>
                </a:extLst>
              </p14:cNvPr>
              <p14:cNvContentPartPr/>
              <p14:nvPr/>
            </p14:nvContentPartPr>
            <p14:xfrm>
              <a:off x="6312664" y="1091387"/>
              <a:ext cx="261720" cy="411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B41C477-F2CB-FFF6-6860-12B112DCF69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98264" y="1076987"/>
                <a:ext cx="2901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90CCF40-E9D3-495E-862C-71E83B8663E8}"/>
                  </a:ext>
                </a:extLst>
              </p14:cNvPr>
              <p14:cNvContentPartPr/>
              <p14:nvPr/>
            </p14:nvContentPartPr>
            <p14:xfrm>
              <a:off x="6416344" y="975107"/>
              <a:ext cx="128880" cy="216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90CCF40-E9D3-495E-862C-71E83B8663E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05544" y="964289"/>
                <a:ext cx="150120" cy="237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583152A-CC01-C236-8445-27E2D7A23A6E}"/>
                  </a:ext>
                </a:extLst>
              </p14:cNvPr>
              <p14:cNvContentPartPr/>
              <p14:nvPr/>
            </p14:nvContentPartPr>
            <p14:xfrm>
              <a:off x="6329224" y="1116227"/>
              <a:ext cx="519480" cy="469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583152A-CC01-C236-8445-27E2D7A23A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8417" y="1105419"/>
                <a:ext cx="540735" cy="49069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AE9CCE6-82E7-7D5A-4BF7-55578B3F025F}"/>
              </a:ext>
            </a:extLst>
          </p:cNvPr>
          <p:cNvSpPr/>
          <p:nvPr/>
        </p:nvSpPr>
        <p:spPr>
          <a:xfrm>
            <a:off x="4939751" y="1419410"/>
            <a:ext cx="1866809" cy="1213426"/>
          </a:xfrm>
          <a:custGeom>
            <a:avLst/>
            <a:gdLst>
              <a:gd name="csX0" fmla="*/ 0 w 1866809"/>
              <a:gd name="csY0" fmla="*/ 202242 h 1213426"/>
              <a:gd name="csX1" fmla="*/ 202242 w 1866809"/>
              <a:gd name="csY1" fmla="*/ 0 h 1213426"/>
              <a:gd name="csX2" fmla="*/ 1664567 w 1866809"/>
              <a:gd name="csY2" fmla="*/ 0 h 1213426"/>
              <a:gd name="csX3" fmla="*/ 1866809 w 1866809"/>
              <a:gd name="csY3" fmla="*/ 202242 h 1213426"/>
              <a:gd name="csX4" fmla="*/ 1866809 w 1866809"/>
              <a:gd name="csY4" fmla="*/ 1011184 h 1213426"/>
              <a:gd name="csX5" fmla="*/ 1664567 w 1866809"/>
              <a:gd name="csY5" fmla="*/ 1213426 h 1213426"/>
              <a:gd name="csX6" fmla="*/ 202242 w 1866809"/>
              <a:gd name="csY6" fmla="*/ 1213426 h 1213426"/>
              <a:gd name="csX7" fmla="*/ 0 w 1866809"/>
              <a:gd name="csY7" fmla="*/ 1011184 h 1213426"/>
              <a:gd name="csX8" fmla="*/ 0 w 1866809"/>
              <a:gd name="csY8" fmla="*/ 202242 h 121342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66809" h="1213426">
                <a:moveTo>
                  <a:pt x="0" y="202242"/>
                </a:moveTo>
                <a:cubicBezTo>
                  <a:pt x="0" y="90547"/>
                  <a:pt x="90547" y="0"/>
                  <a:pt x="202242" y="0"/>
                </a:cubicBezTo>
                <a:lnTo>
                  <a:pt x="1664567" y="0"/>
                </a:lnTo>
                <a:cubicBezTo>
                  <a:pt x="1776262" y="0"/>
                  <a:pt x="1866809" y="90547"/>
                  <a:pt x="1866809" y="202242"/>
                </a:cubicBezTo>
                <a:lnTo>
                  <a:pt x="1866809" y="1011184"/>
                </a:lnTo>
                <a:cubicBezTo>
                  <a:pt x="1866809" y="1122879"/>
                  <a:pt x="1776262" y="1213426"/>
                  <a:pt x="1664567" y="1213426"/>
                </a:cubicBezTo>
                <a:lnTo>
                  <a:pt x="202242" y="1213426"/>
                </a:lnTo>
                <a:cubicBezTo>
                  <a:pt x="90547" y="1213426"/>
                  <a:pt x="0" y="1122879"/>
                  <a:pt x="0" y="1011184"/>
                </a:cubicBezTo>
                <a:lnTo>
                  <a:pt x="0" y="202242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055" tIns="143055" rIns="143055" bIns="143055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2200" b="0" kern="1200"/>
              <a:t>Propulses light </a:t>
            </a:r>
            <a:r>
              <a:rPr lang="de-CH" sz="2200" b="0" kern="1200" err="1"/>
              <a:t>into</a:t>
            </a:r>
            <a:r>
              <a:rPr lang="de-CH" sz="2200" b="0" kern="1200"/>
              <a:t> </a:t>
            </a:r>
            <a:r>
              <a:rPr lang="de-CH" sz="2200" b="0" kern="1200" err="1"/>
              <a:t>the</a:t>
            </a:r>
            <a:r>
              <a:rPr lang="de-CH" sz="2200" b="0" kern="1200"/>
              <a:t> </a:t>
            </a:r>
            <a:r>
              <a:rPr lang="de-CH" sz="2200" b="0" kern="1200" err="1"/>
              <a:t>air</a:t>
            </a:r>
            <a:endParaRPr lang="de-CH" sz="2200" kern="1200"/>
          </a:p>
        </p:txBody>
      </p:sp>
    </p:spTree>
    <p:extLst>
      <p:ext uri="{BB962C8B-B14F-4D97-AF65-F5344CB8AC3E}">
        <p14:creationId xmlns:p14="http://schemas.microsoft.com/office/powerpoint/2010/main" val="3846055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FF5E-7EA6-A50C-53E3-4E0D92591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D9C3-954E-104F-8776-56CD35463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Sneak Peek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020F8-0929-BA17-8024-69A3E0803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69657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6E1EE-5859-9B2D-85BF-8B981AA4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A8945-5686-ABAA-A634-F773FF70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Propulsion And Collection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3A024-6EAB-B82B-8624-EF749EA2E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IDEA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2561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507</Words>
  <Application>Microsoft Office PowerPoint</Application>
  <PresentationFormat>Widescreen</PresentationFormat>
  <Paragraphs>169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Arial</vt:lpstr>
      <vt:lpstr>Calibri</vt:lpstr>
      <vt:lpstr>Calibri Light</vt:lpstr>
      <vt:lpstr>Space age</vt:lpstr>
      <vt:lpstr>Celestial</vt:lpstr>
      <vt:lpstr>BALL·E</vt:lpstr>
      <vt:lpstr>Idea Recap</vt:lpstr>
      <vt:lpstr>Imagine</vt:lpstr>
      <vt:lpstr>Imagine</vt:lpstr>
      <vt:lpstr>Hope</vt:lpstr>
      <vt:lpstr>Dramaturgy</vt:lpstr>
      <vt:lpstr>Idea</vt:lpstr>
      <vt:lpstr>Sneak Peek</vt:lpstr>
      <vt:lpstr>Propulsion And Collection</vt:lpstr>
      <vt:lpstr>Idea</vt:lpstr>
      <vt:lpstr>Idea</vt:lpstr>
      <vt:lpstr>Idea</vt:lpstr>
      <vt:lpstr>Propulsion And Collection</vt:lpstr>
      <vt:lpstr>LED-bALL</vt:lpstr>
      <vt:lpstr>DC-Motors</vt:lpstr>
      <vt:lpstr>DC-Motors</vt:lpstr>
      <vt:lpstr>DC-Motors</vt:lpstr>
      <vt:lpstr>Ramp</vt:lpstr>
      <vt:lpstr>Ramp</vt:lpstr>
      <vt:lpstr>Ramp</vt:lpstr>
      <vt:lpstr>Ramp</vt:lpstr>
      <vt:lpstr>Ramp</vt:lpstr>
      <vt:lpstr>Funnel</vt:lpstr>
      <vt:lpstr>Funnel</vt:lpstr>
      <vt:lpstr>Funnel</vt:lpstr>
      <vt:lpstr>Detection and Movement</vt:lpstr>
      <vt:lpstr>Blob Detection</vt:lpstr>
      <vt:lpstr>Blob Detection</vt:lpstr>
      <vt:lpstr>Turtlebot Movement</vt:lpstr>
      <vt:lpstr>Turtlebot Movement - Centering</vt:lpstr>
      <vt:lpstr>combined</vt:lpstr>
      <vt:lpstr>Circuit</vt:lpstr>
      <vt:lpstr>Schema</vt:lpstr>
      <vt:lpstr>Assumptions and Limitations</vt:lpstr>
      <vt:lpstr>Assumptions and Limitations</vt:lpstr>
      <vt:lpstr>Final Outcome</vt:lpstr>
      <vt:lpstr>Final Outcome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BALL·E</dc:title>
  <dc:creator>Leuenberger, Silas Jonas (STUDENTS)</dc:creator>
  <cp:lastModifiedBy>Leuenberger, Silas Jonas (STUDENTS)</cp:lastModifiedBy>
  <cp:revision>1</cp:revision>
  <dcterms:created xsi:type="dcterms:W3CDTF">2025-12-13T10:01:42Z</dcterms:created>
  <dcterms:modified xsi:type="dcterms:W3CDTF">2025-12-19T08:19:02Z</dcterms:modified>
</cp:coreProperties>
</file>